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sldIdLst>
    <p:sldId id="256" r:id="rId2"/>
    <p:sldId id="263" r:id="rId3"/>
    <p:sldId id="260" r:id="rId4"/>
    <p:sldId id="261" r:id="rId5"/>
    <p:sldId id="264" r:id="rId6"/>
    <p:sldId id="265" r:id="rId7"/>
    <p:sldId id="266" r:id="rId8"/>
    <p:sldId id="267" r:id="rId9"/>
    <p:sldId id="268" r:id="rId10"/>
    <p:sldId id="275" r:id="rId11"/>
    <p:sldId id="269" r:id="rId12"/>
    <p:sldId id="276" r:id="rId13"/>
    <p:sldId id="277" r:id="rId14"/>
    <p:sldId id="278" r:id="rId15"/>
    <p:sldId id="279" r:id="rId16"/>
    <p:sldId id="280" r:id="rId17"/>
    <p:sldId id="281"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 id="274" r:id="rId31"/>
    <p:sldId id="294" r:id="rId32"/>
    <p:sldId id="295" r:id="rId33"/>
    <p:sldId id="296" r:id="rId34"/>
    <p:sldId id="272"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BBD5D00-3EFE-4B9E-8314-81AAFCB30418}">
          <p14:sldIdLst>
            <p14:sldId id="256"/>
            <p14:sldId id="263"/>
            <p14:sldId id="260"/>
            <p14:sldId id="261"/>
            <p14:sldId id="264"/>
            <p14:sldId id="265"/>
            <p14:sldId id="266"/>
            <p14:sldId id="267"/>
            <p14:sldId id="268"/>
            <p14:sldId id="275"/>
            <p14:sldId id="269"/>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74"/>
            <p14:sldId id="294"/>
            <p14:sldId id="295"/>
            <p14:sldId id="296"/>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7E00"/>
    <a:srgbClr val="FEFEFE"/>
    <a:srgbClr val="E477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0CEB53-06F8-4A9B-8DE5-2BC6D8AD905A}" v="19" dt="2023-09-19T06:19:11.9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dhathri ammannagari" userId="d86cde76a0b85a29" providerId="LiveId" clId="{770CEB53-06F8-4A9B-8DE5-2BC6D8AD905A}"/>
    <pc:docChg chg="custSel addSld delSld modSld modSection">
      <pc:chgData name="Vidhathri ammannagari" userId="d86cde76a0b85a29" providerId="LiveId" clId="{770CEB53-06F8-4A9B-8DE5-2BC6D8AD905A}" dt="2023-09-19T12:44:39.048" v="459" actId="113"/>
      <pc:docMkLst>
        <pc:docMk/>
      </pc:docMkLst>
      <pc:sldChg chg="modSp mod">
        <pc:chgData name="Vidhathri ammannagari" userId="d86cde76a0b85a29" providerId="LiveId" clId="{770CEB53-06F8-4A9B-8DE5-2BC6D8AD905A}" dt="2023-09-12T14:46:15.550" v="16" actId="20577"/>
        <pc:sldMkLst>
          <pc:docMk/>
          <pc:sldMk cId="1624333873" sldId="256"/>
        </pc:sldMkLst>
        <pc:spChg chg="mod">
          <ac:chgData name="Vidhathri ammannagari" userId="d86cde76a0b85a29" providerId="LiveId" clId="{770CEB53-06F8-4A9B-8DE5-2BC6D8AD905A}" dt="2023-09-12T14:43:39.666" v="1" actId="20577"/>
          <ac:spMkLst>
            <pc:docMk/>
            <pc:sldMk cId="1624333873" sldId="256"/>
            <ac:spMk id="6" creationId="{00000000-0000-0000-0000-000000000000}"/>
          </ac:spMkLst>
        </pc:spChg>
        <pc:spChg chg="mod">
          <ac:chgData name="Vidhathri ammannagari" userId="d86cde76a0b85a29" providerId="LiveId" clId="{770CEB53-06F8-4A9B-8DE5-2BC6D8AD905A}" dt="2023-09-12T14:44:01.511" v="2" actId="2711"/>
          <ac:spMkLst>
            <pc:docMk/>
            <pc:sldMk cId="1624333873" sldId="256"/>
            <ac:spMk id="7" creationId="{00000000-0000-0000-0000-000000000000}"/>
          </ac:spMkLst>
        </pc:spChg>
        <pc:spChg chg="mod">
          <ac:chgData name="Vidhathri ammannagari" userId="d86cde76a0b85a29" providerId="LiveId" clId="{770CEB53-06F8-4A9B-8DE5-2BC6D8AD905A}" dt="2023-09-12T14:46:13.263" v="15" actId="20577"/>
          <ac:spMkLst>
            <pc:docMk/>
            <pc:sldMk cId="1624333873" sldId="256"/>
            <ac:spMk id="8" creationId="{00000000-0000-0000-0000-000000000000}"/>
          </ac:spMkLst>
        </pc:spChg>
        <pc:spChg chg="mod">
          <ac:chgData name="Vidhathri ammannagari" userId="d86cde76a0b85a29" providerId="LiveId" clId="{770CEB53-06F8-4A9B-8DE5-2BC6D8AD905A}" dt="2023-09-12T14:46:15.550" v="16" actId="20577"/>
          <ac:spMkLst>
            <pc:docMk/>
            <pc:sldMk cId="1624333873" sldId="256"/>
            <ac:spMk id="9" creationId="{00000000-0000-0000-0000-000000000000}"/>
          </ac:spMkLst>
        </pc:spChg>
      </pc:sldChg>
      <pc:sldChg chg="modSp mod">
        <pc:chgData name="Vidhathri ammannagari" userId="d86cde76a0b85a29" providerId="LiveId" clId="{770CEB53-06F8-4A9B-8DE5-2BC6D8AD905A}" dt="2023-09-12T14:46:32.988" v="17" actId="20577"/>
        <pc:sldMkLst>
          <pc:docMk/>
          <pc:sldMk cId="215070101" sldId="263"/>
        </pc:sldMkLst>
        <pc:spChg chg="mod">
          <ac:chgData name="Vidhathri ammannagari" userId="d86cde76a0b85a29" providerId="LiveId" clId="{770CEB53-06F8-4A9B-8DE5-2BC6D8AD905A}" dt="2023-09-12T14:46:32.988" v="17" actId="20577"/>
          <ac:spMkLst>
            <pc:docMk/>
            <pc:sldMk cId="215070101" sldId="263"/>
            <ac:spMk id="5" creationId="{2908B2EC-1A7F-087E-4E33-7D870C271E99}"/>
          </ac:spMkLst>
        </pc:spChg>
      </pc:sldChg>
      <pc:sldChg chg="modSp new del mod">
        <pc:chgData name="Vidhathri ammannagari" userId="d86cde76a0b85a29" providerId="LiveId" clId="{770CEB53-06F8-4A9B-8DE5-2BC6D8AD905A}" dt="2023-09-19T05:41:34.208" v="55" actId="2696"/>
        <pc:sldMkLst>
          <pc:docMk/>
          <pc:sldMk cId="37977076" sldId="280"/>
        </pc:sldMkLst>
        <pc:spChg chg="mod">
          <ac:chgData name="Vidhathri ammannagari" userId="d86cde76a0b85a29" providerId="LiveId" clId="{770CEB53-06F8-4A9B-8DE5-2BC6D8AD905A}" dt="2023-09-19T05:41:15.009" v="54" actId="2711"/>
          <ac:spMkLst>
            <pc:docMk/>
            <pc:sldMk cId="37977076" sldId="280"/>
            <ac:spMk id="2" creationId="{6FB859B0-BB8F-C60E-9987-9D4F154887EE}"/>
          </ac:spMkLst>
        </pc:spChg>
      </pc:sldChg>
      <pc:sldChg chg="addSp delSp modSp new mod">
        <pc:chgData name="Vidhathri ammannagari" userId="d86cde76a0b85a29" providerId="LiveId" clId="{770CEB53-06F8-4A9B-8DE5-2BC6D8AD905A}" dt="2023-09-19T05:46:07.583" v="76" actId="14100"/>
        <pc:sldMkLst>
          <pc:docMk/>
          <pc:sldMk cId="538244383" sldId="280"/>
        </pc:sldMkLst>
        <pc:spChg chg="mod">
          <ac:chgData name="Vidhathri ammannagari" userId="d86cde76a0b85a29" providerId="LiveId" clId="{770CEB53-06F8-4A9B-8DE5-2BC6D8AD905A}" dt="2023-09-19T05:42:15.573" v="71" actId="1076"/>
          <ac:spMkLst>
            <pc:docMk/>
            <pc:sldMk cId="538244383" sldId="280"/>
            <ac:spMk id="2" creationId="{5D38EA20-F67C-1F6F-79BC-393159776189}"/>
          </ac:spMkLst>
        </pc:spChg>
        <pc:spChg chg="del mod">
          <ac:chgData name="Vidhathri ammannagari" userId="d86cde76a0b85a29" providerId="LiveId" clId="{770CEB53-06F8-4A9B-8DE5-2BC6D8AD905A}" dt="2023-09-19T05:45:53.001" v="74" actId="931"/>
          <ac:spMkLst>
            <pc:docMk/>
            <pc:sldMk cId="538244383" sldId="280"/>
            <ac:spMk id="3" creationId="{90C59B6F-98D5-35DE-0695-62CC7AFEA4FA}"/>
          </ac:spMkLst>
        </pc:spChg>
        <pc:picChg chg="add mod">
          <ac:chgData name="Vidhathri ammannagari" userId="d86cde76a0b85a29" providerId="LiveId" clId="{770CEB53-06F8-4A9B-8DE5-2BC6D8AD905A}" dt="2023-09-19T05:46:07.583" v="76" actId="14100"/>
          <ac:picMkLst>
            <pc:docMk/>
            <pc:sldMk cId="538244383" sldId="280"/>
            <ac:picMk id="5" creationId="{19FA199F-9DFE-3962-A9AF-E58C3D363112}"/>
          </ac:picMkLst>
        </pc:picChg>
      </pc:sldChg>
      <pc:sldChg chg="del">
        <pc:chgData name="Vidhathri ammannagari" userId="d86cde76a0b85a29" providerId="LiveId" clId="{770CEB53-06F8-4A9B-8DE5-2BC6D8AD905A}" dt="2023-09-19T05:39:45.234" v="18" actId="2696"/>
        <pc:sldMkLst>
          <pc:docMk/>
          <pc:sldMk cId="1305447327" sldId="280"/>
        </pc:sldMkLst>
      </pc:sldChg>
      <pc:sldChg chg="addSp delSp modSp new mod">
        <pc:chgData name="Vidhathri ammannagari" userId="d86cde76a0b85a29" providerId="LiveId" clId="{770CEB53-06F8-4A9B-8DE5-2BC6D8AD905A}" dt="2023-09-19T05:47:04.206" v="87" actId="27636"/>
        <pc:sldMkLst>
          <pc:docMk/>
          <pc:sldMk cId="1941728093" sldId="281"/>
        </pc:sldMkLst>
        <pc:spChg chg="mod">
          <ac:chgData name="Vidhathri ammannagari" userId="d86cde76a0b85a29" providerId="LiveId" clId="{770CEB53-06F8-4A9B-8DE5-2BC6D8AD905A}" dt="2023-09-19T05:47:04.206" v="87" actId="27636"/>
          <ac:spMkLst>
            <pc:docMk/>
            <pc:sldMk cId="1941728093" sldId="281"/>
            <ac:spMk id="2" creationId="{75C7C212-180C-D981-43E2-67726C60B318}"/>
          </ac:spMkLst>
        </pc:spChg>
        <pc:spChg chg="del mod">
          <ac:chgData name="Vidhathri ammannagari" userId="d86cde76a0b85a29" providerId="LiveId" clId="{770CEB53-06F8-4A9B-8DE5-2BC6D8AD905A}" dt="2023-09-19T05:46:43.995" v="81" actId="931"/>
          <ac:spMkLst>
            <pc:docMk/>
            <pc:sldMk cId="1941728093" sldId="281"/>
            <ac:spMk id="3" creationId="{2BA423BF-FC2D-B2F2-18FA-684F7AFDA0D1}"/>
          </ac:spMkLst>
        </pc:spChg>
        <pc:picChg chg="add mod">
          <ac:chgData name="Vidhathri ammannagari" userId="d86cde76a0b85a29" providerId="LiveId" clId="{770CEB53-06F8-4A9B-8DE5-2BC6D8AD905A}" dt="2023-09-19T05:46:51.625" v="83" actId="14100"/>
          <ac:picMkLst>
            <pc:docMk/>
            <pc:sldMk cId="1941728093" sldId="281"/>
            <ac:picMk id="5" creationId="{8A9B13E4-4E9B-AE02-DD81-D6D86B6481DC}"/>
          </ac:picMkLst>
        </pc:picChg>
      </pc:sldChg>
      <pc:sldChg chg="del">
        <pc:chgData name="Vidhathri ammannagari" userId="d86cde76a0b85a29" providerId="LiveId" clId="{770CEB53-06F8-4A9B-8DE5-2BC6D8AD905A}" dt="2023-09-19T05:39:49.095" v="19" actId="2696"/>
        <pc:sldMkLst>
          <pc:docMk/>
          <pc:sldMk cId="2699392598" sldId="281"/>
        </pc:sldMkLst>
      </pc:sldChg>
      <pc:sldChg chg="del">
        <pc:chgData name="Vidhathri ammannagari" userId="d86cde76a0b85a29" providerId="LiveId" clId="{770CEB53-06F8-4A9B-8DE5-2BC6D8AD905A}" dt="2023-09-19T05:39:55.915" v="20" actId="2696"/>
        <pc:sldMkLst>
          <pc:docMk/>
          <pc:sldMk cId="519582344" sldId="282"/>
        </pc:sldMkLst>
      </pc:sldChg>
      <pc:sldChg chg="addSp delSp modSp new mod">
        <pc:chgData name="Vidhathri ammannagari" userId="d86cde76a0b85a29" providerId="LiveId" clId="{770CEB53-06F8-4A9B-8DE5-2BC6D8AD905A}" dt="2023-09-19T05:47:55.861" v="95" actId="1076"/>
        <pc:sldMkLst>
          <pc:docMk/>
          <pc:sldMk cId="3111214529" sldId="282"/>
        </pc:sldMkLst>
        <pc:spChg chg="mod">
          <ac:chgData name="Vidhathri ammannagari" userId="d86cde76a0b85a29" providerId="LiveId" clId="{770CEB53-06F8-4A9B-8DE5-2BC6D8AD905A}" dt="2023-09-19T05:47:55.861" v="95" actId="1076"/>
          <ac:spMkLst>
            <pc:docMk/>
            <pc:sldMk cId="3111214529" sldId="282"/>
            <ac:spMk id="2" creationId="{215A7392-FECD-0916-A738-AB0FEB86B124}"/>
          </ac:spMkLst>
        </pc:spChg>
        <pc:spChg chg="del">
          <ac:chgData name="Vidhathri ammannagari" userId="d86cde76a0b85a29" providerId="LiveId" clId="{770CEB53-06F8-4A9B-8DE5-2BC6D8AD905A}" dt="2023-09-19T05:47:35.725" v="90" actId="931"/>
          <ac:spMkLst>
            <pc:docMk/>
            <pc:sldMk cId="3111214529" sldId="282"/>
            <ac:spMk id="3" creationId="{DB4EAF5B-85D2-7D36-E562-54C050EA752F}"/>
          </ac:spMkLst>
        </pc:spChg>
        <pc:picChg chg="add mod">
          <ac:chgData name="Vidhathri ammannagari" userId="d86cde76a0b85a29" providerId="LiveId" clId="{770CEB53-06F8-4A9B-8DE5-2BC6D8AD905A}" dt="2023-09-19T05:47:51.331" v="94" actId="14100"/>
          <ac:picMkLst>
            <pc:docMk/>
            <pc:sldMk cId="3111214529" sldId="282"/>
            <ac:picMk id="5" creationId="{DA868EBE-801D-982F-5382-7EC421D25CCA}"/>
          </ac:picMkLst>
        </pc:picChg>
      </pc:sldChg>
      <pc:sldChg chg="addSp delSp modSp new mod">
        <pc:chgData name="Vidhathri ammannagari" userId="d86cde76a0b85a29" providerId="LiveId" clId="{770CEB53-06F8-4A9B-8DE5-2BC6D8AD905A}" dt="2023-09-19T05:49:15.035" v="111" actId="14100"/>
        <pc:sldMkLst>
          <pc:docMk/>
          <pc:sldMk cId="175058110" sldId="283"/>
        </pc:sldMkLst>
        <pc:spChg chg="mod">
          <ac:chgData name="Vidhathri ammannagari" userId="d86cde76a0b85a29" providerId="LiveId" clId="{770CEB53-06F8-4A9B-8DE5-2BC6D8AD905A}" dt="2023-09-19T05:49:01.628" v="107" actId="27636"/>
          <ac:spMkLst>
            <pc:docMk/>
            <pc:sldMk cId="175058110" sldId="283"/>
            <ac:spMk id="2" creationId="{F98A92B9-6824-7250-F196-9632E6029CA7}"/>
          </ac:spMkLst>
        </pc:spChg>
        <pc:spChg chg="del">
          <ac:chgData name="Vidhathri ammannagari" userId="d86cde76a0b85a29" providerId="LiveId" clId="{770CEB53-06F8-4A9B-8DE5-2BC6D8AD905A}" dt="2023-09-19T05:48:20.191" v="97" actId="931"/>
          <ac:spMkLst>
            <pc:docMk/>
            <pc:sldMk cId="175058110" sldId="283"/>
            <ac:spMk id="3" creationId="{3FDA8D02-8CE4-918C-A5F1-198DD255E6B7}"/>
          </ac:spMkLst>
        </pc:spChg>
        <pc:picChg chg="add mod">
          <ac:chgData name="Vidhathri ammannagari" userId="d86cde76a0b85a29" providerId="LiveId" clId="{770CEB53-06F8-4A9B-8DE5-2BC6D8AD905A}" dt="2023-09-19T05:49:15.035" v="111" actId="14100"/>
          <ac:picMkLst>
            <pc:docMk/>
            <pc:sldMk cId="175058110" sldId="283"/>
            <ac:picMk id="5" creationId="{1BE4F4EE-A6F9-17F0-CC60-6CBC98643FB6}"/>
          </ac:picMkLst>
        </pc:picChg>
      </pc:sldChg>
      <pc:sldChg chg="del">
        <pc:chgData name="Vidhathri ammannagari" userId="d86cde76a0b85a29" providerId="LiveId" clId="{770CEB53-06F8-4A9B-8DE5-2BC6D8AD905A}" dt="2023-09-19T05:39:59.732" v="21" actId="2696"/>
        <pc:sldMkLst>
          <pc:docMk/>
          <pc:sldMk cId="3891890700" sldId="283"/>
        </pc:sldMkLst>
      </pc:sldChg>
      <pc:sldChg chg="addSp delSp modSp new mod">
        <pc:chgData name="Vidhathri ammannagari" userId="d86cde76a0b85a29" providerId="LiveId" clId="{770CEB53-06F8-4A9B-8DE5-2BC6D8AD905A}" dt="2023-09-19T05:50:26.298" v="121" actId="14100"/>
        <pc:sldMkLst>
          <pc:docMk/>
          <pc:sldMk cId="658786631" sldId="284"/>
        </pc:sldMkLst>
        <pc:spChg chg="mod">
          <ac:chgData name="Vidhathri ammannagari" userId="d86cde76a0b85a29" providerId="LiveId" clId="{770CEB53-06F8-4A9B-8DE5-2BC6D8AD905A}" dt="2023-09-19T05:49:51.299" v="115" actId="1076"/>
          <ac:spMkLst>
            <pc:docMk/>
            <pc:sldMk cId="658786631" sldId="284"/>
            <ac:spMk id="2" creationId="{33A17F63-6F0D-5E79-60A4-C1E2A7CEE527}"/>
          </ac:spMkLst>
        </pc:spChg>
        <pc:spChg chg="del">
          <ac:chgData name="Vidhathri ammannagari" userId="d86cde76a0b85a29" providerId="LiveId" clId="{770CEB53-06F8-4A9B-8DE5-2BC6D8AD905A}" dt="2023-09-19T05:50:02.036" v="116" actId="931"/>
          <ac:spMkLst>
            <pc:docMk/>
            <pc:sldMk cId="658786631" sldId="284"/>
            <ac:spMk id="3" creationId="{6FE154CA-8EA8-2D66-793F-E9BD65052FB4}"/>
          </ac:spMkLst>
        </pc:spChg>
        <pc:picChg chg="add mod">
          <ac:chgData name="Vidhathri ammannagari" userId="d86cde76a0b85a29" providerId="LiveId" clId="{770CEB53-06F8-4A9B-8DE5-2BC6D8AD905A}" dt="2023-09-19T05:50:26.298" v="121" actId="14100"/>
          <ac:picMkLst>
            <pc:docMk/>
            <pc:sldMk cId="658786631" sldId="284"/>
            <ac:picMk id="5" creationId="{16E753B6-F9DA-AA4A-ADD6-181EBDE076D7}"/>
          </ac:picMkLst>
        </pc:picChg>
      </pc:sldChg>
      <pc:sldChg chg="del">
        <pc:chgData name="Vidhathri ammannagari" userId="d86cde76a0b85a29" providerId="LiveId" clId="{770CEB53-06F8-4A9B-8DE5-2BC6D8AD905A}" dt="2023-09-19T05:40:04.047" v="22" actId="2696"/>
        <pc:sldMkLst>
          <pc:docMk/>
          <pc:sldMk cId="1363939646" sldId="284"/>
        </pc:sldMkLst>
      </pc:sldChg>
      <pc:sldChg chg="addSp delSp modSp new mod">
        <pc:chgData name="Vidhathri ammannagari" userId="d86cde76a0b85a29" providerId="LiveId" clId="{770CEB53-06F8-4A9B-8DE5-2BC6D8AD905A}" dt="2023-09-19T05:51:21.919" v="126" actId="14100"/>
        <pc:sldMkLst>
          <pc:docMk/>
          <pc:sldMk cId="2837950113" sldId="285"/>
        </pc:sldMkLst>
        <pc:spChg chg="mod">
          <ac:chgData name="Vidhathri ammannagari" userId="d86cde76a0b85a29" providerId="LiveId" clId="{770CEB53-06F8-4A9B-8DE5-2BC6D8AD905A}" dt="2023-09-19T05:50:55.869" v="122" actId="1076"/>
          <ac:spMkLst>
            <pc:docMk/>
            <pc:sldMk cId="2837950113" sldId="285"/>
            <ac:spMk id="2" creationId="{7245BAA8-6C08-0501-9666-B317E1E85028}"/>
          </ac:spMkLst>
        </pc:spChg>
        <pc:spChg chg="del">
          <ac:chgData name="Vidhathri ammannagari" userId="d86cde76a0b85a29" providerId="LiveId" clId="{770CEB53-06F8-4A9B-8DE5-2BC6D8AD905A}" dt="2023-09-19T05:51:10.048" v="123" actId="931"/>
          <ac:spMkLst>
            <pc:docMk/>
            <pc:sldMk cId="2837950113" sldId="285"/>
            <ac:spMk id="3" creationId="{4404E92D-6D97-9C71-1184-1B1BD5FE10A1}"/>
          </ac:spMkLst>
        </pc:spChg>
        <pc:picChg chg="add mod">
          <ac:chgData name="Vidhathri ammannagari" userId="d86cde76a0b85a29" providerId="LiveId" clId="{770CEB53-06F8-4A9B-8DE5-2BC6D8AD905A}" dt="2023-09-19T05:51:21.919" v="126" actId="14100"/>
          <ac:picMkLst>
            <pc:docMk/>
            <pc:sldMk cId="2837950113" sldId="285"/>
            <ac:picMk id="5" creationId="{AC9106DC-3BDD-5CFE-8AC6-74042C4C6342}"/>
          </ac:picMkLst>
        </pc:picChg>
      </pc:sldChg>
      <pc:sldChg chg="addSp delSp modSp new mod">
        <pc:chgData name="Vidhathri ammannagari" userId="d86cde76a0b85a29" providerId="LiveId" clId="{770CEB53-06F8-4A9B-8DE5-2BC6D8AD905A}" dt="2023-09-19T05:51:59.846" v="131" actId="14100"/>
        <pc:sldMkLst>
          <pc:docMk/>
          <pc:sldMk cId="1322022033" sldId="286"/>
        </pc:sldMkLst>
        <pc:spChg chg="mod">
          <ac:chgData name="Vidhathri ammannagari" userId="d86cde76a0b85a29" providerId="LiveId" clId="{770CEB53-06F8-4A9B-8DE5-2BC6D8AD905A}" dt="2023-09-19T05:51:39.739" v="127" actId="1076"/>
          <ac:spMkLst>
            <pc:docMk/>
            <pc:sldMk cId="1322022033" sldId="286"/>
            <ac:spMk id="2" creationId="{477DA995-CA23-18B7-872E-9B0130332A97}"/>
          </ac:spMkLst>
        </pc:spChg>
        <pc:spChg chg="del">
          <ac:chgData name="Vidhathri ammannagari" userId="d86cde76a0b85a29" providerId="LiveId" clId="{770CEB53-06F8-4A9B-8DE5-2BC6D8AD905A}" dt="2023-09-19T05:51:49.301" v="128" actId="931"/>
          <ac:spMkLst>
            <pc:docMk/>
            <pc:sldMk cId="1322022033" sldId="286"/>
            <ac:spMk id="3" creationId="{436E4264-D52D-DE71-51EE-B4EEB30EA377}"/>
          </ac:spMkLst>
        </pc:spChg>
        <pc:picChg chg="add mod">
          <ac:chgData name="Vidhathri ammannagari" userId="d86cde76a0b85a29" providerId="LiveId" clId="{770CEB53-06F8-4A9B-8DE5-2BC6D8AD905A}" dt="2023-09-19T05:51:59.846" v="131" actId="14100"/>
          <ac:picMkLst>
            <pc:docMk/>
            <pc:sldMk cId="1322022033" sldId="286"/>
            <ac:picMk id="5" creationId="{A2DB4381-D491-E2F2-C138-70E4AC77D23B}"/>
          </ac:picMkLst>
        </pc:picChg>
      </pc:sldChg>
      <pc:sldChg chg="addSp delSp modSp new mod">
        <pc:chgData name="Vidhathri ammannagari" userId="d86cde76a0b85a29" providerId="LiveId" clId="{770CEB53-06F8-4A9B-8DE5-2BC6D8AD905A}" dt="2023-09-19T05:52:29.322" v="137" actId="14100"/>
        <pc:sldMkLst>
          <pc:docMk/>
          <pc:sldMk cId="1703238984" sldId="287"/>
        </pc:sldMkLst>
        <pc:spChg chg="mod">
          <ac:chgData name="Vidhathri ammannagari" userId="d86cde76a0b85a29" providerId="LiveId" clId="{770CEB53-06F8-4A9B-8DE5-2BC6D8AD905A}" dt="2023-09-19T05:52:11.343" v="133" actId="1076"/>
          <ac:spMkLst>
            <pc:docMk/>
            <pc:sldMk cId="1703238984" sldId="287"/>
            <ac:spMk id="2" creationId="{F26A6B5A-DB7D-C4DB-21ED-ABCD32EF77BC}"/>
          </ac:spMkLst>
        </pc:spChg>
        <pc:spChg chg="del">
          <ac:chgData name="Vidhathri ammannagari" userId="d86cde76a0b85a29" providerId="LiveId" clId="{770CEB53-06F8-4A9B-8DE5-2BC6D8AD905A}" dt="2023-09-19T05:52:18.599" v="134" actId="931"/>
          <ac:spMkLst>
            <pc:docMk/>
            <pc:sldMk cId="1703238984" sldId="287"/>
            <ac:spMk id="3" creationId="{23E6DCB0-CB2D-79C6-CBD0-0F0DD8C45928}"/>
          </ac:spMkLst>
        </pc:spChg>
        <pc:picChg chg="add mod">
          <ac:chgData name="Vidhathri ammannagari" userId="d86cde76a0b85a29" providerId="LiveId" clId="{770CEB53-06F8-4A9B-8DE5-2BC6D8AD905A}" dt="2023-09-19T05:52:29.322" v="137" actId="14100"/>
          <ac:picMkLst>
            <pc:docMk/>
            <pc:sldMk cId="1703238984" sldId="287"/>
            <ac:picMk id="5" creationId="{CBA7639A-D3C7-F6FA-546A-1C7DB9A1A347}"/>
          </ac:picMkLst>
        </pc:picChg>
      </pc:sldChg>
      <pc:sldChg chg="addSp delSp modSp new mod">
        <pc:chgData name="Vidhathri ammannagari" userId="d86cde76a0b85a29" providerId="LiveId" clId="{770CEB53-06F8-4A9B-8DE5-2BC6D8AD905A}" dt="2023-09-19T05:53:05.068" v="143" actId="14100"/>
        <pc:sldMkLst>
          <pc:docMk/>
          <pc:sldMk cId="1438140625" sldId="288"/>
        </pc:sldMkLst>
        <pc:spChg chg="mod">
          <ac:chgData name="Vidhathri ammannagari" userId="d86cde76a0b85a29" providerId="LiveId" clId="{770CEB53-06F8-4A9B-8DE5-2BC6D8AD905A}" dt="2023-09-19T05:52:48.779" v="139" actId="14100"/>
          <ac:spMkLst>
            <pc:docMk/>
            <pc:sldMk cId="1438140625" sldId="288"/>
            <ac:spMk id="2" creationId="{982D5F09-897B-F2DC-BF2A-BBD7740EC2CC}"/>
          </ac:spMkLst>
        </pc:spChg>
        <pc:spChg chg="del">
          <ac:chgData name="Vidhathri ammannagari" userId="d86cde76a0b85a29" providerId="LiveId" clId="{770CEB53-06F8-4A9B-8DE5-2BC6D8AD905A}" dt="2023-09-19T05:52:55.189" v="140" actId="931"/>
          <ac:spMkLst>
            <pc:docMk/>
            <pc:sldMk cId="1438140625" sldId="288"/>
            <ac:spMk id="3" creationId="{15E86804-D9AF-F6CB-892A-48BF96A51340}"/>
          </ac:spMkLst>
        </pc:spChg>
        <pc:picChg chg="add mod">
          <ac:chgData name="Vidhathri ammannagari" userId="d86cde76a0b85a29" providerId="LiveId" clId="{770CEB53-06F8-4A9B-8DE5-2BC6D8AD905A}" dt="2023-09-19T05:53:05.068" v="143" actId="14100"/>
          <ac:picMkLst>
            <pc:docMk/>
            <pc:sldMk cId="1438140625" sldId="288"/>
            <ac:picMk id="5" creationId="{DA722850-6DE3-DB5A-2C5F-460D980CA908}"/>
          </ac:picMkLst>
        </pc:picChg>
      </pc:sldChg>
      <pc:sldChg chg="addSp delSp modSp new del mod">
        <pc:chgData name="Vidhathri ammannagari" userId="d86cde76a0b85a29" providerId="LiveId" clId="{770CEB53-06F8-4A9B-8DE5-2BC6D8AD905A}" dt="2023-09-19T05:59:01.941" v="160" actId="2696"/>
        <pc:sldMkLst>
          <pc:docMk/>
          <pc:sldMk cId="842421186" sldId="289"/>
        </pc:sldMkLst>
        <pc:spChg chg="mod">
          <ac:chgData name="Vidhathri ammannagari" userId="d86cde76a0b85a29" providerId="LiveId" clId="{770CEB53-06F8-4A9B-8DE5-2BC6D8AD905A}" dt="2023-09-19T05:54:20.414" v="155" actId="113"/>
          <ac:spMkLst>
            <pc:docMk/>
            <pc:sldMk cId="842421186" sldId="289"/>
            <ac:spMk id="2" creationId="{CCAD05B0-8115-FDDF-FF49-A1AD7ADBC4C3}"/>
          </ac:spMkLst>
        </pc:spChg>
        <pc:spChg chg="del">
          <ac:chgData name="Vidhathri ammannagari" userId="d86cde76a0b85a29" providerId="LiveId" clId="{770CEB53-06F8-4A9B-8DE5-2BC6D8AD905A}" dt="2023-09-19T05:58:20.576" v="156" actId="931"/>
          <ac:spMkLst>
            <pc:docMk/>
            <pc:sldMk cId="842421186" sldId="289"/>
            <ac:spMk id="3" creationId="{B4631ABB-A746-4942-2FEB-519E7454CE03}"/>
          </ac:spMkLst>
        </pc:spChg>
        <pc:picChg chg="add mod">
          <ac:chgData name="Vidhathri ammannagari" userId="d86cde76a0b85a29" providerId="LiveId" clId="{770CEB53-06F8-4A9B-8DE5-2BC6D8AD905A}" dt="2023-09-19T05:58:55.618" v="159" actId="14100"/>
          <ac:picMkLst>
            <pc:docMk/>
            <pc:sldMk cId="842421186" sldId="289"/>
            <ac:picMk id="5" creationId="{53220F4A-1CDF-E420-29D8-A05ABB0B403E}"/>
          </ac:picMkLst>
        </pc:picChg>
      </pc:sldChg>
      <pc:sldChg chg="addSp delSp modSp new mod">
        <pc:chgData name="Vidhathri ammannagari" userId="d86cde76a0b85a29" providerId="LiveId" clId="{770CEB53-06F8-4A9B-8DE5-2BC6D8AD905A}" dt="2023-09-19T06:20:58.760" v="231" actId="27636"/>
        <pc:sldMkLst>
          <pc:docMk/>
          <pc:sldMk cId="1079633842" sldId="289"/>
        </pc:sldMkLst>
        <pc:spChg chg="mod">
          <ac:chgData name="Vidhathri ammannagari" userId="d86cde76a0b85a29" providerId="LiveId" clId="{770CEB53-06F8-4A9B-8DE5-2BC6D8AD905A}" dt="2023-09-19T06:20:58.760" v="231" actId="27636"/>
          <ac:spMkLst>
            <pc:docMk/>
            <pc:sldMk cId="1079633842" sldId="289"/>
            <ac:spMk id="2" creationId="{A622E82E-63FD-917E-7505-12AEE2E6FB11}"/>
          </ac:spMkLst>
        </pc:spChg>
        <pc:spChg chg="del mod">
          <ac:chgData name="Vidhathri ammannagari" userId="d86cde76a0b85a29" providerId="LiveId" clId="{770CEB53-06F8-4A9B-8DE5-2BC6D8AD905A}" dt="2023-09-19T05:59:55.310" v="174" actId="931"/>
          <ac:spMkLst>
            <pc:docMk/>
            <pc:sldMk cId="1079633842" sldId="289"/>
            <ac:spMk id="3" creationId="{692E4FEE-B104-CECF-843C-A55DF0B0F766}"/>
          </ac:spMkLst>
        </pc:spChg>
        <pc:spChg chg="del mod">
          <ac:chgData name="Vidhathri ammannagari" userId="d86cde76a0b85a29" providerId="LiveId" clId="{770CEB53-06F8-4A9B-8DE5-2BC6D8AD905A}" dt="2023-09-19T06:00:36.628" v="178" actId="931"/>
          <ac:spMkLst>
            <pc:docMk/>
            <pc:sldMk cId="1079633842" sldId="289"/>
            <ac:spMk id="4" creationId="{F386A8F7-6E19-4EFA-5E33-C596EC7CEE1C}"/>
          </ac:spMkLst>
        </pc:spChg>
        <pc:picChg chg="add mod">
          <ac:chgData name="Vidhathri ammannagari" userId="d86cde76a0b85a29" providerId="LiveId" clId="{770CEB53-06F8-4A9B-8DE5-2BC6D8AD905A}" dt="2023-09-19T06:00:57.049" v="181" actId="1076"/>
          <ac:picMkLst>
            <pc:docMk/>
            <pc:sldMk cId="1079633842" sldId="289"/>
            <ac:picMk id="6" creationId="{57444236-3055-3695-D4E5-0C5572751F60}"/>
          </ac:picMkLst>
        </pc:picChg>
        <pc:picChg chg="add mod">
          <ac:chgData name="Vidhathri ammannagari" userId="d86cde76a0b85a29" providerId="LiveId" clId="{770CEB53-06F8-4A9B-8DE5-2BC6D8AD905A}" dt="2023-09-19T06:00:46.089" v="180" actId="14100"/>
          <ac:picMkLst>
            <pc:docMk/>
            <pc:sldMk cId="1079633842" sldId="289"/>
            <ac:picMk id="8" creationId="{5A1B3DB3-5255-E09D-DDDF-A6E6420BB2D5}"/>
          </ac:picMkLst>
        </pc:picChg>
      </pc:sldChg>
      <pc:sldChg chg="addSp delSp modSp new mod">
        <pc:chgData name="Vidhathri ammannagari" userId="d86cde76a0b85a29" providerId="LiveId" clId="{770CEB53-06F8-4A9B-8DE5-2BC6D8AD905A}" dt="2023-09-19T06:22:45.290" v="233" actId="20577"/>
        <pc:sldMkLst>
          <pc:docMk/>
          <pc:sldMk cId="4113526533" sldId="290"/>
        </pc:sldMkLst>
        <pc:spChg chg="mod">
          <ac:chgData name="Vidhathri ammannagari" userId="d86cde76a0b85a29" providerId="LiveId" clId="{770CEB53-06F8-4A9B-8DE5-2BC6D8AD905A}" dt="2023-09-19T06:22:45.290" v="233" actId="20577"/>
          <ac:spMkLst>
            <pc:docMk/>
            <pc:sldMk cId="4113526533" sldId="290"/>
            <ac:spMk id="2" creationId="{8BBACB2E-630C-CE42-24F1-4A0D0BA35DD9}"/>
          </ac:spMkLst>
        </pc:spChg>
        <pc:spChg chg="del">
          <ac:chgData name="Vidhathri ammannagari" userId="d86cde76a0b85a29" providerId="LiveId" clId="{770CEB53-06F8-4A9B-8DE5-2BC6D8AD905A}" dt="2023-09-19T06:02:56.455" v="185" actId="931"/>
          <ac:spMkLst>
            <pc:docMk/>
            <pc:sldMk cId="4113526533" sldId="290"/>
            <ac:spMk id="3" creationId="{090B44EA-F3EA-5838-1239-20AF9F7A8D4A}"/>
          </ac:spMkLst>
        </pc:spChg>
        <pc:spChg chg="del">
          <ac:chgData name="Vidhathri ammannagari" userId="d86cde76a0b85a29" providerId="LiveId" clId="{770CEB53-06F8-4A9B-8DE5-2BC6D8AD905A}" dt="2023-09-19T06:05:51.509" v="191" actId="931"/>
          <ac:spMkLst>
            <pc:docMk/>
            <pc:sldMk cId="4113526533" sldId="290"/>
            <ac:spMk id="4" creationId="{386C64C9-0EFA-C0EF-24D4-8CCEB35634BB}"/>
          </ac:spMkLst>
        </pc:spChg>
        <pc:picChg chg="add mod">
          <ac:chgData name="Vidhathri ammannagari" userId="d86cde76a0b85a29" providerId="LiveId" clId="{770CEB53-06F8-4A9B-8DE5-2BC6D8AD905A}" dt="2023-09-19T06:06:29.729" v="197" actId="14100"/>
          <ac:picMkLst>
            <pc:docMk/>
            <pc:sldMk cId="4113526533" sldId="290"/>
            <ac:picMk id="6" creationId="{2B6AB235-F96A-D996-0613-BDA13C8B98C3}"/>
          </ac:picMkLst>
        </pc:picChg>
        <pc:picChg chg="add mod">
          <ac:chgData name="Vidhathri ammannagari" userId="d86cde76a0b85a29" providerId="LiveId" clId="{770CEB53-06F8-4A9B-8DE5-2BC6D8AD905A}" dt="2023-09-19T06:06:23.074" v="196" actId="1076"/>
          <ac:picMkLst>
            <pc:docMk/>
            <pc:sldMk cId="4113526533" sldId="290"/>
            <ac:picMk id="8" creationId="{52597846-06FF-76F2-1A28-FA189445DF20}"/>
          </ac:picMkLst>
        </pc:picChg>
      </pc:sldChg>
      <pc:sldChg chg="addSp delSp modSp new mod">
        <pc:chgData name="Vidhathri ammannagari" userId="d86cde76a0b85a29" providerId="LiveId" clId="{770CEB53-06F8-4A9B-8DE5-2BC6D8AD905A}" dt="2023-09-19T06:15:44.940" v="210" actId="14100"/>
        <pc:sldMkLst>
          <pc:docMk/>
          <pc:sldMk cId="742385944" sldId="291"/>
        </pc:sldMkLst>
        <pc:spChg chg="mod">
          <ac:chgData name="Vidhathri ammannagari" userId="d86cde76a0b85a29" providerId="LiveId" clId="{770CEB53-06F8-4A9B-8DE5-2BC6D8AD905A}" dt="2023-09-19T06:06:51.637" v="200" actId="27636"/>
          <ac:spMkLst>
            <pc:docMk/>
            <pc:sldMk cId="742385944" sldId="291"/>
            <ac:spMk id="2" creationId="{6DA2F131-F61D-5395-32D4-6666F0855799}"/>
          </ac:spMkLst>
        </pc:spChg>
        <pc:spChg chg="del mod">
          <ac:chgData name="Vidhathri ammannagari" userId="d86cde76a0b85a29" providerId="LiveId" clId="{770CEB53-06F8-4A9B-8DE5-2BC6D8AD905A}" dt="2023-09-19T06:09:37.176" v="202" actId="931"/>
          <ac:spMkLst>
            <pc:docMk/>
            <pc:sldMk cId="742385944" sldId="291"/>
            <ac:spMk id="3" creationId="{A69265E1-5D19-0678-30FE-5632381128AB}"/>
          </ac:spMkLst>
        </pc:spChg>
        <pc:spChg chg="del">
          <ac:chgData name="Vidhathri ammannagari" userId="d86cde76a0b85a29" providerId="LiveId" clId="{770CEB53-06F8-4A9B-8DE5-2BC6D8AD905A}" dt="2023-09-19T06:15:17.743" v="205"/>
          <ac:spMkLst>
            <pc:docMk/>
            <pc:sldMk cId="742385944" sldId="291"/>
            <ac:spMk id="4" creationId="{2FC3BDC0-03EB-FB11-E8CE-622EDC424F29}"/>
          </ac:spMkLst>
        </pc:spChg>
        <pc:picChg chg="add mod">
          <ac:chgData name="Vidhathri ammannagari" userId="d86cde76a0b85a29" providerId="LiveId" clId="{770CEB53-06F8-4A9B-8DE5-2BC6D8AD905A}" dt="2023-09-19T06:15:44.940" v="210" actId="14100"/>
          <ac:picMkLst>
            <pc:docMk/>
            <pc:sldMk cId="742385944" sldId="291"/>
            <ac:picMk id="6" creationId="{F939241D-48D9-23FC-A4ED-F31C2D5CD66A}"/>
          </ac:picMkLst>
        </pc:picChg>
        <pc:picChg chg="add mod">
          <ac:chgData name="Vidhathri ammannagari" userId="d86cde76a0b85a29" providerId="LiveId" clId="{770CEB53-06F8-4A9B-8DE5-2BC6D8AD905A}" dt="2023-09-19T06:15:33.202" v="207" actId="1076"/>
          <ac:picMkLst>
            <pc:docMk/>
            <pc:sldMk cId="742385944" sldId="291"/>
            <ac:picMk id="7" creationId="{C12760D8-240C-E13D-7918-64DDAB768C8D}"/>
          </ac:picMkLst>
        </pc:picChg>
      </pc:sldChg>
      <pc:sldChg chg="addSp delSp modSp new mod">
        <pc:chgData name="Vidhathri ammannagari" userId="d86cde76a0b85a29" providerId="LiveId" clId="{770CEB53-06F8-4A9B-8DE5-2BC6D8AD905A}" dt="2023-09-19T06:17:44.003" v="220" actId="14100"/>
        <pc:sldMkLst>
          <pc:docMk/>
          <pc:sldMk cId="79437383" sldId="292"/>
        </pc:sldMkLst>
        <pc:spChg chg="mod">
          <ac:chgData name="Vidhathri ammannagari" userId="d86cde76a0b85a29" providerId="LiveId" clId="{770CEB53-06F8-4A9B-8DE5-2BC6D8AD905A}" dt="2023-09-19T06:16:07.614" v="213" actId="27636"/>
          <ac:spMkLst>
            <pc:docMk/>
            <pc:sldMk cId="79437383" sldId="292"/>
            <ac:spMk id="2" creationId="{4DC6A283-A159-119F-D3BB-15D5500F56B5}"/>
          </ac:spMkLst>
        </pc:spChg>
        <pc:spChg chg="del">
          <ac:chgData name="Vidhathri ammannagari" userId="d86cde76a0b85a29" providerId="LiveId" clId="{770CEB53-06F8-4A9B-8DE5-2BC6D8AD905A}" dt="2023-09-19T06:16:51.847" v="214" actId="22"/>
          <ac:spMkLst>
            <pc:docMk/>
            <pc:sldMk cId="79437383" sldId="292"/>
            <ac:spMk id="3" creationId="{F71B37B0-A0D6-850B-A472-125787C3E1EC}"/>
          </ac:spMkLst>
        </pc:spChg>
        <pc:spChg chg="del">
          <ac:chgData name="Vidhathri ammannagari" userId="d86cde76a0b85a29" providerId="LiveId" clId="{770CEB53-06F8-4A9B-8DE5-2BC6D8AD905A}" dt="2023-09-19T06:17:28.843" v="217"/>
          <ac:spMkLst>
            <pc:docMk/>
            <pc:sldMk cId="79437383" sldId="292"/>
            <ac:spMk id="4" creationId="{074B9311-DD3B-88F7-4C5C-E325B541A025}"/>
          </ac:spMkLst>
        </pc:spChg>
        <pc:picChg chg="add mod ord">
          <ac:chgData name="Vidhathri ammannagari" userId="d86cde76a0b85a29" providerId="LiveId" clId="{770CEB53-06F8-4A9B-8DE5-2BC6D8AD905A}" dt="2023-09-19T06:17:44.003" v="220" actId="14100"/>
          <ac:picMkLst>
            <pc:docMk/>
            <pc:sldMk cId="79437383" sldId="292"/>
            <ac:picMk id="6" creationId="{44E5B6C4-C612-D0CE-4571-475568D8505C}"/>
          </ac:picMkLst>
        </pc:picChg>
        <pc:picChg chg="add mod">
          <ac:chgData name="Vidhathri ammannagari" userId="d86cde76a0b85a29" providerId="LiveId" clId="{770CEB53-06F8-4A9B-8DE5-2BC6D8AD905A}" dt="2023-09-19T06:17:37.712" v="219" actId="14100"/>
          <ac:picMkLst>
            <pc:docMk/>
            <pc:sldMk cId="79437383" sldId="292"/>
            <ac:picMk id="7" creationId="{38C65B8F-8D72-271F-BF13-B0A1E0E8CAD7}"/>
          </ac:picMkLst>
        </pc:picChg>
      </pc:sldChg>
      <pc:sldChg chg="addSp delSp modSp new mod">
        <pc:chgData name="Vidhathri ammannagari" userId="d86cde76a0b85a29" providerId="LiveId" clId="{770CEB53-06F8-4A9B-8DE5-2BC6D8AD905A}" dt="2023-09-19T06:19:23.753" v="227" actId="14100"/>
        <pc:sldMkLst>
          <pc:docMk/>
          <pc:sldMk cId="2386596854" sldId="293"/>
        </pc:sldMkLst>
        <pc:spChg chg="mod">
          <ac:chgData name="Vidhathri ammannagari" userId="d86cde76a0b85a29" providerId="LiveId" clId="{770CEB53-06F8-4A9B-8DE5-2BC6D8AD905A}" dt="2023-09-19T06:18:12.604" v="222" actId="1076"/>
          <ac:spMkLst>
            <pc:docMk/>
            <pc:sldMk cId="2386596854" sldId="293"/>
            <ac:spMk id="2" creationId="{57167106-0C06-1AC2-EFFD-23E2EB22880E}"/>
          </ac:spMkLst>
        </pc:spChg>
        <pc:spChg chg="del">
          <ac:chgData name="Vidhathri ammannagari" userId="d86cde76a0b85a29" providerId="LiveId" clId="{770CEB53-06F8-4A9B-8DE5-2BC6D8AD905A}" dt="2023-09-19T06:18:31.184" v="223"/>
          <ac:spMkLst>
            <pc:docMk/>
            <pc:sldMk cId="2386596854" sldId="293"/>
            <ac:spMk id="3" creationId="{62648BF7-B144-5E8C-25E6-33FC707DB91D}"/>
          </ac:spMkLst>
        </pc:spChg>
        <pc:spChg chg="del">
          <ac:chgData name="Vidhathri ammannagari" userId="d86cde76a0b85a29" providerId="LiveId" clId="{770CEB53-06F8-4A9B-8DE5-2BC6D8AD905A}" dt="2023-09-19T06:19:11.921" v="225"/>
          <ac:spMkLst>
            <pc:docMk/>
            <pc:sldMk cId="2386596854" sldId="293"/>
            <ac:spMk id="4" creationId="{16AAC852-D24D-B36E-2A33-B8B559D5C732}"/>
          </ac:spMkLst>
        </pc:spChg>
        <pc:picChg chg="add mod">
          <ac:chgData name="Vidhathri ammannagari" userId="d86cde76a0b85a29" providerId="LiveId" clId="{770CEB53-06F8-4A9B-8DE5-2BC6D8AD905A}" dt="2023-09-19T06:19:23.753" v="227" actId="14100"/>
          <ac:picMkLst>
            <pc:docMk/>
            <pc:sldMk cId="2386596854" sldId="293"/>
            <ac:picMk id="5" creationId="{39127D49-598A-3732-8C39-5280D1E56EDE}"/>
          </ac:picMkLst>
        </pc:picChg>
        <pc:picChg chg="add mod">
          <ac:chgData name="Vidhathri ammannagari" userId="d86cde76a0b85a29" providerId="LiveId" clId="{770CEB53-06F8-4A9B-8DE5-2BC6D8AD905A}" dt="2023-09-19T06:19:18.115" v="226" actId="14100"/>
          <ac:picMkLst>
            <pc:docMk/>
            <pc:sldMk cId="2386596854" sldId="293"/>
            <ac:picMk id="6" creationId="{460A4694-855A-D006-1394-FAE83B76CA7F}"/>
          </ac:picMkLst>
        </pc:picChg>
      </pc:sldChg>
      <pc:sldChg chg="modSp new mod">
        <pc:chgData name="Vidhathri ammannagari" userId="d86cde76a0b85a29" providerId="LiveId" clId="{770CEB53-06F8-4A9B-8DE5-2BC6D8AD905A}" dt="2023-09-19T06:32:50.555" v="336" actId="20577"/>
        <pc:sldMkLst>
          <pc:docMk/>
          <pc:sldMk cId="3335483013" sldId="294"/>
        </pc:sldMkLst>
        <pc:spChg chg="mod">
          <ac:chgData name="Vidhathri ammannagari" userId="d86cde76a0b85a29" providerId="LiveId" clId="{770CEB53-06F8-4A9B-8DE5-2BC6D8AD905A}" dt="2023-09-19T06:28:23.887" v="270" actId="113"/>
          <ac:spMkLst>
            <pc:docMk/>
            <pc:sldMk cId="3335483013" sldId="294"/>
            <ac:spMk id="2" creationId="{81A8C613-5ABF-B8AB-4C3C-0A54F402EA43}"/>
          </ac:spMkLst>
        </pc:spChg>
        <pc:spChg chg="mod">
          <ac:chgData name="Vidhathri ammannagari" userId="d86cde76a0b85a29" providerId="LiveId" clId="{770CEB53-06F8-4A9B-8DE5-2BC6D8AD905A}" dt="2023-09-19T06:32:50.555" v="336" actId="20577"/>
          <ac:spMkLst>
            <pc:docMk/>
            <pc:sldMk cId="3335483013" sldId="294"/>
            <ac:spMk id="3" creationId="{80F4A7DF-C166-AE44-9A39-A54CEE4D6A67}"/>
          </ac:spMkLst>
        </pc:spChg>
      </pc:sldChg>
      <pc:sldChg chg="modSp new mod">
        <pc:chgData name="Vidhathri ammannagari" userId="d86cde76a0b85a29" providerId="LiveId" clId="{770CEB53-06F8-4A9B-8DE5-2BC6D8AD905A}" dt="2023-09-19T06:28:13.032" v="269" actId="113"/>
        <pc:sldMkLst>
          <pc:docMk/>
          <pc:sldMk cId="2169167838" sldId="295"/>
        </pc:sldMkLst>
        <pc:spChg chg="mod">
          <ac:chgData name="Vidhathri ammannagari" userId="d86cde76a0b85a29" providerId="LiveId" clId="{770CEB53-06F8-4A9B-8DE5-2BC6D8AD905A}" dt="2023-09-19T06:28:13.032" v="269" actId="113"/>
          <ac:spMkLst>
            <pc:docMk/>
            <pc:sldMk cId="2169167838" sldId="295"/>
            <ac:spMk id="2" creationId="{15FBFDE6-F014-9013-91C5-31E23548D05E}"/>
          </ac:spMkLst>
        </pc:spChg>
        <pc:spChg chg="mod">
          <ac:chgData name="Vidhathri ammannagari" userId="d86cde76a0b85a29" providerId="LiveId" clId="{770CEB53-06F8-4A9B-8DE5-2BC6D8AD905A}" dt="2023-09-19T06:28:07.054" v="268" actId="255"/>
          <ac:spMkLst>
            <pc:docMk/>
            <pc:sldMk cId="2169167838" sldId="295"/>
            <ac:spMk id="3" creationId="{6CBEE6C4-8336-6B9C-E338-32DAA5782291}"/>
          </ac:spMkLst>
        </pc:spChg>
      </pc:sldChg>
      <pc:sldChg chg="modSp new mod">
        <pc:chgData name="Vidhathri ammannagari" userId="d86cde76a0b85a29" providerId="LiveId" clId="{770CEB53-06F8-4A9B-8DE5-2BC6D8AD905A}" dt="2023-09-19T12:44:39.048" v="459" actId="113"/>
        <pc:sldMkLst>
          <pc:docMk/>
          <pc:sldMk cId="2373139269" sldId="296"/>
        </pc:sldMkLst>
        <pc:spChg chg="mod">
          <ac:chgData name="Vidhathri ammannagari" userId="d86cde76a0b85a29" providerId="LiveId" clId="{770CEB53-06F8-4A9B-8DE5-2BC6D8AD905A}" dt="2023-09-19T06:35:44.251" v="364" actId="255"/>
          <ac:spMkLst>
            <pc:docMk/>
            <pc:sldMk cId="2373139269" sldId="296"/>
            <ac:spMk id="2" creationId="{C035B1D7-57DF-9466-F6FB-4AA798706180}"/>
          </ac:spMkLst>
        </pc:spChg>
        <pc:spChg chg="mod">
          <ac:chgData name="Vidhathri ammannagari" userId="d86cde76a0b85a29" providerId="LiveId" clId="{770CEB53-06F8-4A9B-8DE5-2BC6D8AD905A}" dt="2023-09-19T12:44:39.048" v="459" actId="113"/>
          <ac:spMkLst>
            <pc:docMk/>
            <pc:sldMk cId="2373139269" sldId="296"/>
            <ac:spMk id="3" creationId="{72AA5BED-F69F-2347-D07F-5418B99D87E0}"/>
          </ac:spMkLst>
        </pc:spChg>
      </pc:sldChg>
    </pc:docChg>
  </pc:docChgLst>
  <pc:docChgLst>
    <pc:chgData name="Guest User" providerId="Windows Live" clId="Web-{CA4EA01B-06FA-478B-BE63-B30BD6934C49}"/>
    <pc:docChg chg="addSld modSld modSection">
      <pc:chgData name="Guest User" userId="" providerId="Windows Live" clId="Web-{CA4EA01B-06FA-478B-BE63-B30BD6934C49}" dt="2023-09-13T07:05:31.490" v="132"/>
      <pc:docMkLst>
        <pc:docMk/>
      </pc:docMkLst>
      <pc:sldChg chg="addSp modSp mod modClrScheme chgLayout">
        <pc:chgData name="Guest User" userId="" providerId="Windows Live" clId="Web-{CA4EA01B-06FA-478B-BE63-B30BD6934C49}" dt="2023-09-13T07:04:27.409" v="127" actId="20577"/>
        <pc:sldMkLst>
          <pc:docMk/>
          <pc:sldMk cId="215070101" sldId="263"/>
        </pc:sldMkLst>
        <pc:spChg chg="mod ord">
          <ac:chgData name="Guest User" userId="" providerId="Windows Live" clId="Web-{CA4EA01B-06FA-478B-BE63-B30BD6934C49}" dt="2023-09-13T07:00:34.261" v="0"/>
          <ac:spMkLst>
            <pc:docMk/>
            <pc:sldMk cId="215070101" sldId="263"/>
            <ac:spMk id="2" creationId="{C52DEAEE-4EFE-513E-DD32-492A7A408BE5}"/>
          </ac:spMkLst>
        </pc:spChg>
        <pc:spChg chg="add mod ord">
          <ac:chgData name="Guest User" userId="" providerId="Windows Live" clId="Web-{CA4EA01B-06FA-478B-BE63-B30BD6934C49}" dt="2023-09-13T07:04:09.049" v="126" actId="20577"/>
          <ac:spMkLst>
            <pc:docMk/>
            <pc:sldMk cId="215070101" sldId="263"/>
            <ac:spMk id="3" creationId="{D9F42639-F730-C268-C4FB-2B2FF45D08AA}"/>
          </ac:spMkLst>
        </pc:spChg>
        <pc:spChg chg="mod ord">
          <ac:chgData name="Guest User" userId="" providerId="Windows Live" clId="Web-{CA4EA01B-06FA-478B-BE63-B30BD6934C49}" dt="2023-09-13T07:04:27.409" v="127" actId="20577"/>
          <ac:spMkLst>
            <pc:docMk/>
            <pc:sldMk cId="215070101" sldId="263"/>
            <ac:spMk id="5" creationId="{2908B2EC-1A7F-087E-4E33-7D870C271E99}"/>
          </ac:spMkLst>
        </pc:spChg>
      </pc:sldChg>
      <pc:sldChg chg="new">
        <pc:chgData name="Guest User" userId="" providerId="Windows Live" clId="Web-{CA4EA01B-06FA-478B-BE63-B30BD6934C49}" dt="2023-09-13T07:05:28.365" v="128"/>
        <pc:sldMkLst>
          <pc:docMk/>
          <pc:sldMk cId="1305447327" sldId="280"/>
        </pc:sldMkLst>
      </pc:sldChg>
      <pc:sldChg chg="new">
        <pc:chgData name="Guest User" userId="" providerId="Windows Live" clId="Web-{CA4EA01B-06FA-478B-BE63-B30BD6934C49}" dt="2023-09-13T07:05:29.786" v="129"/>
        <pc:sldMkLst>
          <pc:docMk/>
          <pc:sldMk cId="2699392598" sldId="281"/>
        </pc:sldMkLst>
      </pc:sldChg>
      <pc:sldChg chg="new">
        <pc:chgData name="Guest User" userId="" providerId="Windows Live" clId="Web-{CA4EA01B-06FA-478B-BE63-B30BD6934C49}" dt="2023-09-13T07:05:30.208" v="130"/>
        <pc:sldMkLst>
          <pc:docMk/>
          <pc:sldMk cId="519582344" sldId="282"/>
        </pc:sldMkLst>
      </pc:sldChg>
      <pc:sldChg chg="new">
        <pc:chgData name="Guest User" userId="" providerId="Windows Live" clId="Web-{CA4EA01B-06FA-478B-BE63-B30BD6934C49}" dt="2023-09-13T07:05:30.818" v="131"/>
        <pc:sldMkLst>
          <pc:docMk/>
          <pc:sldMk cId="3891890700" sldId="283"/>
        </pc:sldMkLst>
      </pc:sldChg>
      <pc:sldChg chg="new">
        <pc:chgData name="Guest User" userId="" providerId="Windows Live" clId="Web-{CA4EA01B-06FA-478B-BE63-B30BD6934C49}" dt="2023-09-13T07:05:31.490" v="132"/>
        <pc:sldMkLst>
          <pc:docMk/>
          <pc:sldMk cId="1363939646" sldId="284"/>
        </pc:sldMkLst>
      </pc:sldChg>
    </pc:docChg>
  </pc:docChgLst>
  <pc:docChgLst>
    <pc:chgData name="Vidhathri ammannagari" userId="d86cde76a0b85a29" providerId="LiveId" clId="{C633D954-E532-4301-BC0C-C1356B7D4EE5}"/>
    <pc:docChg chg="undo custSel addSld delSld modSld sldOrd modSection">
      <pc:chgData name="Vidhathri ammannagari" userId="d86cde76a0b85a29" providerId="LiveId" clId="{C633D954-E532-4301-BC0C-C1356B7D4EE5}" dt="2023-07-13T09:22:26.556" v="847" actId="20577"/>
      <pc:docMkLst>
        <pc:docMk/>
      </pc:docMkLst>
      <pc:sldChg chg="modSp mod">
        <pc:chgData name="Vidhathri ammannagari" userId="d86cde76a0b85a29" providerId="LiveId" clId="{C633D954-E532-4301-BC0C-C1356B7D4EE5}" dt="2023-07-13T09:22:26.556" v="847" actId="20577"/>
        <pc:sldMkLst>
          <pc:docMk/>
          <pc:sldMk cId="1624333873" sldId="256"/>
        </pc:sldMkLst>
        <pc:spChg chg="mod">
          <ac:chgData name="Vidhathri ammannagari" userId="d86cde76a0b85a29" providerId="LiveId" clId="{C633D954-E532-4301-BC0C-C1356B7D4EE5}" dt="2023-07-13T09:22:26.556" v="847" actId="20577"/>
          <ac:spMkLst>
            <pc:docMk/>
            <pc:sldMk cId="1624333873" sldId="256"/>
            <ac:spMk id="11" creationId="{00000000-0000-0000-0000-000000000000}"/>
          </ac:spMkLst>
        </pc:spChg>
      </pc:sldChg>
      <pc:sldChg chg="modSp mod">
        <pc:chgData name="Vidhathri ammannagari" userId="d86cde76a0b85a29" providerId="LiveId" clId="{C633D954-E532-4301-BC0C-C1356B7D4EE5}" dt="2023-07-13T08:21:20.931" v="366" actId="20577"/>
        <pc:sldMkLst>
          <pc:docMk/>
          <pc:sldMk cId="2133057296" sldId="260"/>
        </pc:sldMkLst>
        <pc:spChg chg="mod">
          <ac:chgData name="Vidhathri ammannagari" userId="d86cde76a0b85a29" providerId="LiveId" clId="{C633D954-E532-4301-BC0C-C1356B7D4EE5}" dt="2023-07-13T08:21:20.931" v="366" actId="20577"/>
          <ac:spMkLst>
            <pc:docMk/>
            <pc:sldMk cId="2133057296" sldId="260"/>
            <ac:spMk id="3" creationId="{00000000-0000-0000-0000-000000000000}"/>
          </ac:spMkLst>
        </pc:spChg>
      </pc:sldChg>
      <pc:sldChg chg="modSp mod">
        <pc:chgData name="Vidhathri ammannagari" userId="d86cde76a0b85a29" providerId="LiveId" clId="{C633D954-E532-4301-BC0C-C1356B7D4EE5}" dt="2023-07-13T08:24:38.412" v="425" actId="20577"/>
        <pc:sldMkLst>
          <pc:docMk/>
          <pc:sldMk cId="2187013069" sldId="261"/>
        </pc:sldMkLst>
        <pc:spChg chg="mod">
          <ac:chgData name="Vidhathri ammannagari" userId="d86cde76a0b85a29" providerId="LiveId" clId="{C633D954-E532-4301-BC0C-C1356B7D4EE5}" dt="2023-07-13T08:24:38.412" v="425" actId="20577"/>
          <ac:spMkLst>
            <pc:docMk/>
            <pc:sldMk cId="2187013069" sldId="261"/>
            <ac:spMk id="3" creationId="{A617CEDA-3DB7-56B0-34B9-9414E926B5E0}"/>
          </ac:spMkLst>
        </pc:spChg>
      </pc:sldChg>
      <pc:sldChg chg="addSp delSp modSp mod">
        <pc:chgData name="Vidhathri ammannagari" userId="d86cde76a0b85a29" providerId="LiveId" clId="{C633D954-E532-4301-BC0C-C1356B7D4EE5}" dt="2023-07-13T07:46:51.772" v="258" actId="14100"/>
        <pc:sldMkLst>
          <pc:docMk/>
          <pc:sldMk cId="202684685" sldId="267"/>
        </pc:sldMkLst>
        <pc:spChg chg="del mod">
          <ac:chgData name="Vidhathri ammannagari" userId="d86cde76a0b85a29" providerId="LiveId" clId="{C633D954-E532-4301-BC0C-C1356B7D4EE5}" dt="2023-07-13T07:43:04.186" v="233" actId="478"/>
          <ac:spMkLst>
            <pc:docMk/>
            <pc:sldMk cId="202684685" sldId="267"/>
            <ac:spMk id="2" creationId="{7CB4BF8E-9588-6861-BF59-33A82C1EFB80}"/>
          </ac:spMkLst>
        </pc:spChg>
        <pc:spChg chg="add del mod">
          <ac:chgData name="Vidhathri ammannagari" userId="d86cde76a0b85a29" providerId="LiveId" clId="{C633D954-E532-4301-BC0C-C1356B7D4EE5}" dt="2023-07-13T07:45:46.909" v="254" actId="478"/>
          <ac:spMkLst>
            <pc:docMk/>
            <pc:sldMk cId="202684685" sldId="267"/>
            <ac:spMk id="4" creationId="{D297770A-7B00-649D-ADC3-7B5F9617E6BD}"/>
          </ac:spMkLst>
        </pc:spChg>
        <pc:spChg chg="add mod">
          <ac:chgData name="Vidhathri ammannagari" userId="d86cde76a0b85a29" providerId="LiveId" clId="{C633D954-E532-4301-BC0C-C1356B7D4EE5}" dt="2023-07-13T07:45:42.375" v="253" actId="571"/>
          <ac:spMkLst>
            <pc:docMk/>
            <pc:sldMk cId="202684685" sldId="267"/>
            <ac:spMk id="5" creationId="{09E5ECA8-E144-5848-6711-04C3B8C6EF85}"/>
          </ac:spMkLst>
        </pc:spChg>
        <pc:spChg chg="mod">
          <ac:chgData name="Vidhathri ammannagari" userId="d86cde76a0b85a29" providerId="LiveId" clId="{C633D954-E532-4301-BC0C-C1356B7D4EE5}" dt="2023-07-13T07:46:51.772" v="258" actId="14100"/>
          <ac:spMkLst>
            <pc:docMk/>
            <pc:sldMk cId="202684685" sldId="267"/>
            <ac:spMk id="17" creationId="{D53B0F18-345C-1808-5F54-CCD5AE094D1B}"/>
          </ac:spMkLst>
        </pc:spChg>
      </pc:sldChg>
      <pc:sldChg chg="modSp add del mod">
        <pc:chgData name="Vidhathri ammannagari" userId="d86cde76a0b85a29" providerId="LiveId" clId="{C633D954-E532-4301-BC0C-C1356B7D4EE5}" dt="2023-07-13T09:06:05.248" v="846" actId="113"/>
        <pc:sldMkLst>
          <pc:docMk/>
          <pc:sldMk cId="372552814" sldId="269"/>
        </pc:sldMkLst>
        <pc:spChg chg="mod">
          <ac:chgData name="Vidhathri ammannagari" userId="d86cde76a0b85a29" providerId="LiveId" clId="{C633D954-E532-4301-BC0C-C1356B7D4EE5}" dt="2023-07-12T16:36:04.850" v="11" actId="20577"/>
          <ac:spMkLst>
            <pc:docMk/>
            <pc:sldMk cId="372552814" sldId="269"/>
            <ac:spMk id="2" creationId="{465C7F62-6833-5F9D-4C7E-CDBD423E419F}"/>
          </ac:spMkLst>
        </pc:spChg>
        <pc:spChg chg="mod">
          <ac:chgData name="Vidhathri ammannagari" userId="d86cde76a0b85a29" providerId="LiveId" clId="{C633D954-E532-4301-BC0C-C1356B7D4EE5}" dt="2023-07-13T09:06:05.248" v="846" actId="113"/>
          <ac:spMkLst>
            <pc:docMk/>
            <pc:sldMk cId="372552814" sldId="269"/>
            <ac:spMk id="3" creationId="{B14E681A-1284-7453-F969-4D8B00A322DD}"/>
          </ac:spMkLst>
        </pc:spChg>
      </pc:sldChg>
      <pc:sldChg chg="modSp del mod">
        <pc:chgData name="Vidhathri ammannagari" userId="d86cde76a0b85a29" providerId="LiveId" clId="{C633D954-E532-4301-BC0C-C1356B7D4EE5}" dt="2023-07-13T07:46:12.733" v="257" actId="47"/>
        <pc:sldMkLst>
          <pc:docMk/>
          <pc:sldMk cId="2012354795" sldId="271"/>
        </pc:sldMkLst>
        <pc:spChg chg="mod">
          <ac:chgData name="Vidhathri ammannagari" userId="d86cde76a0b85a29" providerId="LiveId" clId="{C633D954-E532-4301-BC0C-C1356B7D4EE5}" dt="2023-07-13T07:42:36.631" v="224" actId="21"/>
          <ac:spMkLst>
            <pc:docMk/>
            <pc:sldMk cId="2012354795" sldId="271"/>
            <ac:spMk id="2" creationId="{AB835C8B-13F9-F989-FB80-E393B1C9DDEA}"/>
          </ac:spMkLst>
        </pc:spChg>
        <pc:spChg chg="mod">
          <ac:chgData name="Vidhathri ammannagari" userId="d86cde76a0b85a29" providerId="LiveId" clId="{C633D954-E532-4301-BC0C-C1356B7D4EE5}" dt="2023-07-13T07:42:15.540" v="219" actId="21"/>
          <ac:spMkLst>
            <pc:docMk/>
            <pc:sldMk cId="2012354795" sldId="271"/>
            <ac:spMk id="3" creationId="{DE1910AC-DA01-AEF6-BBD3-09C42EB2FF98}"/>
          </ac:spMkLst>
        </pc:spChg>
      </pc:sldChg>
      <pc:sldChg chg="new del">
        <pc:chgData name="Vidhathri ammannagari" userId="d86cde76a0b85a29" providerId="LiveId" clId="{C633D954-E532-4301-BC0C-C1356B7D4EE5}" dt="2023-07-12T16:35:53.712" v="2" actId="2696"/>
        <pc:sldMkLst>
          <pc:docMk/>
          <pc:sldMk cId="2726414466" sldId="273"/>
        </pc:sldMkLst>
      </pc:sldChg>
      <pc:sldChg chg="add">
        <pc:chgData name="Vidhathri ammannagari" userId="d86cde76a0b85a29" providerId="LiveId" clId="{C633D954-E532-4301-BC0C-C1356B7D4EE5}" dt="2023-07-12T16:35:49.254" v="1" actId="2890"/>
        <pc:sldMkLst>
          <pc:docMk/>
          <pc:sldMk cId="1182267643" sldId="274"/>
        </pc:sldMkLst>
      </pc:sldChg>
      <pc:sldChg chg="new del mod chgLayout">
        <pc:chgData name="Vidhathri ammannagari" userId="d86cde76a0b85a29" providerId="LiveId" clId="{C633D954-E532-4301-BC0C-C1356B7D4EE5}" dt="2023-07-13T03:06:32.768" v="33" actId="2696"/>
        <pc:sldMkLst>
          <pc:docMk/>
          <pc:sldMk cId="1900331447" sldId="275"/>
        </pc:sldMkLst>
      </pc:sldChg>
      <pc:sldChg chg="addSp delSp modSp add mod">
        <pc:chgData name="Vidhathri ammannagari" userId="d86cde76a0b85a29" providerId="LiveId" clId="{C633D954-E532-4301-BC0C-C1356B7D4EE5}" dt="2023-07-13T09:05:19.131" v="841" actId="14100"/>
        <pc:sldMkLst>
          <pc:docMk/>
          <pc:sldMk cId="3587691719" sldId="275"/>
        </pc:sldMkLst>
        <pc:spChg chg="mod">
          <ac:chgData name="Vidhathri ammannagari" userId="d86cde76a0b85a29" providerId="LiveId" clId="{C633D954-E532-4301-BC0C-C1356B7D4EE5}" dt="2023-07-13T07:41:52.760" v="217" actId="14100"/>
          <ac:spMkLst>
            <pc:docMk/>
            <pc:sldMk cId="3587691719" sldId="275"/>
            <ac:spMk id="2" creationId="{383247A3-8015-D271-B774-2F9BE6BDB79B}"/>
          </ac:spMkLst>
        </pc:spChg>
        <pc:spChg chg="del mod">
          <ac:chgData name="Vidhathri ammannagari" userId="d86cde76a0b85a29" providerId="LiveId" clId="{C633D954-E532-4301-BC0C-C1356B7D4EE5}" dt="2023-07-13T07:41:41.160" v="216" actId="478"/>
          <ac:spMkLst>
            <pc:docMk/>
            <pc:sldMk cId="3587691719" sldId="275"/>
            <ac:spMk id="3" creationId="{840C4CCD-6F25-F01E-C031-C506DA02BBA1}"/>
          </ac:spMkLst>
        </pc:spChg>
        <pc:spChg chg="add del mod">
          <ac:chgData name="Vidhathri ammannagari" userId="d86cde76a0b85a29" providerId="LiveId" clId="{C633D954-E532-4301-BC0C-C1356B7D4EE5}" dt="2023-07-13T09:04:08.123" v="832"/>
          <ac:spMkLst>
            <pc:docMk/>
            <pc:sldMk cId="3587691719" sldId="275"/>
            <ac:spMk id="5" creationId="{BE08A9DD-73D2-A018-FDF9-46424664CD85}"/>
          </ac:spMkLst>
        </pc:spChg>
        <pc:picChg chg="add mod">
          <ac:chgData name="Vidhathri ammannagari" userId="d86cde76a0b85a29" providerId="LiveId" clId="{C633D954-E532-4301-BC0C-C1356B7D4EE5}" dt="2023-07-13T09:05:19.131" v="841" actId="14100"/>
          <ac:picMkLst>
            <pc:docMk/>
            <pc:sldMk cId="3587691719" sldId="275"/>
            <ac:picMk id="7" creationId="{0FF57910-9D28-5233-CFF2-288A7384A10B}"/>
          </ac:picMkLst>
        </pc:picChg>
      </pc:sldChg>
      <pc:sldChg chg="add del">
        <pc:chgData name="Vidhathri ammannagari" userId="d86cde76a0b85a29" providerId="LiveId" clId="{C633D954-E532-4301-BC0C-C1356B7D4EE5}" dt="2023-07-13T03:08:15.777" v="71" actId="2696"/>
        <pc:sldMkLst>
          <pc:docMk/>
          <pc:sldMk cId="784907474" sldId="276"/>
        </pc:sldMkLst>
      </pc:sldChg>
      <pc:sldChg chg="addSp delSp modSp add mod">
        <pc:chgData name="Vidhathri ammannagari" userId="d86cde76a0b85a29" providerId="LiveId" clId="{C633D954-E532-4301-BC0C-C1356B7D4EE5}" dt="2023-07-13T07:40:58.823" v="207" actId="1076"/>
        <pc:sldMkLst>
          <pc:docMk/>
          <pc:sldMk cId="3036244695" sldId="276"/>
        </pc:sldMkLst>
        <pc:spChg chg="mod">
          <ac:chgData name="Vidhathri ammannagari" userId="d86cde76a0b85a29" providerId="LiveId" clId="{C633D954-E532-4301-BC0C-C1356B7D4EE5}" dt="2023-07-13T07:40:58.823" v="207" actId="1076"/>
          <ac:spMkLst>
            <pc:docMk/>
            <pc:sldMk cId="3036244695" sldId="276"/>
            <ac:spMk id="2" creationId="{465C7F62-6833-5F9D-4C7E-CDBD423E419F}"/>
          </ac:spMkLst>
        </pc:spChg>
        <pc:spChg chg="del mod">
          <ac:chgData name="Vidhathri ammannagari" userId="d86cde76a0b85a29" providerId="LiveId" clId="{C633D954-E532-4301-BC0C-C1356B7D4EE5}" dt="2023-07-13T07:40:30.197" v="200" actId="478"/>
          <ac:spMkLst>
            <pc:docMk/>
            <pc:sldMk cId="3036244695" sldId="276"/>
            <ac:spMk id="3" creationId="{B14E681A-1284-7453-F969-4D8B00A322DD}"/>
          </ac:spMkLst>
        </pc:spChg>
        <pc:picChg chg="add mod">
          <ac:chgData name="Vidhathri ammannagari" userId="d86cde76a0b85a29" providerId="LiveId" clId="{C633D954-E532-4301-BC0C-C1356B7D4EE5}" dt="2023-07-13T07:40:53.212" v="206" actId="1076"/>
          <ac:picMkLst>
            <pc:docMk/>
            <pc:sldMk cId="3036244695" sldId="276"/>
            <ac:picMk id="3073" creationId="{ECEECE81-F75A-2FF4-557D-BAE39E4014DA}"/>
          </ac:picMkLst>
        </pc:picChg>
      </pc:sldChg>
      <pc:sldChg chg="addSp delSp modSp add mod">
        <pc:chgData name="Vidhathri ammannagari" userId="d86cde76a0b85a29" providerId="LiveId" clId="{C633D954-E532-4301-BC0C-C1356B7D4EE5}" dt="2023-07-13T07:39:14.438" v="190" actId="1076"/>
        <pc:sldMkLst>
          <pc:docMk/>
          <pc:sldMk cId="2649815104" sldId="277"/>
        </pc:sldMkLst>
        <pc:spChg chg="mod">
          <ac:chgData name="Vidhathri ammannagari" userId="d86cde76a0b85a29" providerId="LiveId" clId="{C633D954-E532-4301-BC0C-C1356B7D4EE5}" dt="2023-07-13T07:38:38.975" v="182" actId="1076"/>
          <ac:spMkLst>
            <pc:docMk/>
            <pc:sldMk cId="2649815104" sldId="277"/>
            <ac:spMk id="2" creationId="{465C7F62-6833-5F9D-4C7E-CDBD423E419F}"/>
          </ac:spMkLst>
        </pc:spChg>
        <pc:spChg chg="del mod">
          <ac:chgData name="Vidhathri ammannagari" userId="d86cde76a0b85a29" providerId="LiveId" clId="{C633D954-E532-4301-BC0C-C1356B7D4EE5}" dt="2023-07-13T07:38:59.663" v="187" actId="478"/>
          <ac:spMkLst>
            <pc:docMk/>
            <pc:sldMk cId="2649815104" sldId="277"/>
            <ac:spMk id="3" creationId="{B14E681A-1284-7453-F969-4D8B00A322DD}"/>
          </ac:spMkLst>
        </pc:spChg>
        <pc:picChg chg="add mod">
          <ac:chgData name="Vidhathri ammannagari" userId="d86cde76a0b85a29" providerId="LiveId" clId="{C633D954-E532-4301-BC0C-C1356B7D4EE5}" dt="2023-07-13T07:39:14.438" v="190" actId="1076"/>
          <ac:picMkLst>
            <pc:docMk/>
            <pc:sldMk cId="2649815104" sldId="277"/>
            <ac:picMk id="2049" creationId="{59D06ACE-7EB3-CC44-F62A-0C79E29DBFA1}"/>
          </ac:picMkLst>
        </pc:picChg>
      </pc:sldChg>
      <pc:sldChg chg="addSp delSp modSp add mod">
        <pc:chgData name="Vidhathri ammannagari" userId="d86cde76a0b85a29" providerId="LiveId" clId="{C633D954-E532-4301-BC0C-C1356B7D4EE5}" dt="2023-07-13T07:39:30.153" v="194" actId="1076"/>
        <pc:sldMkLst>
          <pc:docMk/>
          <pc:sldMk cId="3475344053" sldId="278"/>
        </pc:sldMkLst>
        <pc:spChg chg="mod">
          <ac:chgData name="Vidhathri ammannagari" userId="d86cde76a0b85a29" providerId="LiveId" clId="{C633D954-E532-4301-BC0C-C1356B7D4EE5}" dt="2023-07-13T07:39:23.178" v="191" actId="14100"/>
          <ac:spMkLst>
            <pc:docMk/>
            <pc:sldMk cId="3475344053" sldId="278"/>
            <ac:spMk id="2" creationId="{465C7F62-6833-5F9D-4C7E-CDBD423E419F}"/>
          </ac:spMkLst>
        </pc:spChg>
        <pc:spChg chg="add del mod">
          <ac:chgData name="Vidhathri ammannagari" userId="d86cde76a0b85a29" providerId="LiveId" clId="{C633D954-E532-4301-BC0C-C1356B7D4EE5}" dt="2023-07-13T03:12:06.060" v="148" actId="931"/>
          <ac:spMkLst>
            <pc:docMk/>
            <pc:sldMk cId="3475344053" sldId="278"/>
            <ac:spMk id="3" creationId="{B14E681A-1284-7453-F969-4D8B00A322DD}"/>
          </ac:spMkLst>
        </pc:spChg>
        <pc:picChg chg="add del mod">
          <ac:chgData name="Vidhathri ammannagari" userId="d86cde76a0b85a29" providerId="LiveId" clId="{C633D954-E532-4301-BC0C-C1356B7D4EE5}" dt="2023-07-13T03:11:53.877" v="147" actId="931"/>
          <ac:picMkLst>
            <pc:docMk/>
            <pc:sldMk cId="3475344053" sldId="278"/>
            <ac:picMk id="5" creationId="{EAD49738-A720-B3E2-4D90-5F66CBF649C2}"/>
          </ac:picMkLst>
        </pc:picChg>
        <pc:picChg chg="add mod">
          <ac:chgData name="Vidhathri ammannagari" userId="d86cde76a0b85a29" providerId="LiveId" clId="{C633D954-E532-4301-BC0C-C1356B7D4EE5}" dt="2023-07-13T07:39:30.153" v="194" actId="1076"/>
          <ac:picMkLst>
            <pc:docMk/>
            <pc:sldMk cId="3475344053" sldId="278"/>
            <ac:picMk id="7" creationId="{F5219675-1BA6-1771-7B7B-0B47118D5B5E}"/>
          </ac:picMkLst>
        </pc:picChg>
      </pc:sldChg>
      <pc:sldChg chg="addSp delSp modSp add mod">
        <pc:chgData name="Vidhathri ammannagari" userId="d86cde76a0b85a29" providerId="LiveId" clId="{C633D954-E532-4301-BC0C-C1356B7D4EE5}" dt="2023-07-13T07:39:46.986" v="197" actId="14100"/>
        <pc:sldMkLst>
          <pc:docMk/>
          <pc:sldMk cId="1642624858" sldId="279"/>
        </pc:sldMkLst>
        <pc:spChg chg="mod ord">
          <ac:chgData name="Vidhathri ammannagari" userId="d86cde76a0b85a29" providerId="LiveId" clId="{C633D954-E532-4301-BC0C-C1356B7D4EE5}" dt="2023-07-13T07:39:43.050" v="195" actId="14100"/>
          <ac:spMkLst>
            <pc:docMk/>
            <pc:sldMk cId="1642624858" sldId="279"/>
            <ac:spMk id="2" creationId="{465C7F62-6833-5F9D-4C7E-CDBD423E419F}"/>
          </ac:spMkLst>
        </pc:spChg>
        <pc:spChg chg="del mod">
          <ac:chgData name="Vidhathri ammannagari" userId="d86cde76a0b85a29" providerId="LiveId" clId="{C633D954-E532-4301-BC0C-C1356B7D4EE5}" dt="2023-07-13T07:36:06.835" v="156" actId="478"/>
          <ac:spMkLst>
            <pc:docMk/>
            <pc:sldMk cId="1642624858" sldId="279"/>
            <ac:spMk id="3" creationId="{B14E681A-1284-7453-F969-4D8B00A322DD}"/>
          </ac:spMkLst>
        </pc:spChg>
        <pc:picChg chg="add del mod">
          <ac:chgData name="Vidhathri ammannagari" userId="d86cde76a0b85a29" providerId="LiveId" clId="{C633D954-E532-4301-BC0C-C1356B7D4EE5}" dt="2023-07-13T07:36:54.332" v="166" actId="478"/>
          <ac:picMkLst>
            <pc:docMk/>
            <pc:sldMk cId="1642624858" sldId="279"/>
            <ac:picMk id="5" creationId="{81A46E8D-E145-3774-6048-88D264987049}"/>
          </ac:picMkLst>
        </pc:picChg>
        <pc:picChg chg="add mod">
          <ac:chgData name="Vidhathri ammannagari" userId="d86cde76a0b85a29" providerId="LiveId" clId="{C633D954-E532-4301-BC0C-C1356B7D4EE5}" dt="2023-07-13T07:39:46.986" v="197" actId="14100"/>
          <ac:picMkLst>
            <pc:docMk/>
            <pc:sldMk cId="1642624858" sldId="279"/>
            <ac:picMk id="1025" creationId="{55D69DE4-CAA0-AA7A-E4F0-E27525397C09}"/>
          </ac:picMkLst>
        </pc:picChg>
      </pc:sldChg>
      <pc:sldChg chg="new del ord">
        <pc:chgData name="Vidhathri ammannagari" userId="d86cde76a0b85a29" providerId="LiveId" clId="{C633D954-E532-4301-BC0C-C1356B7D4EE5}" dt="2023-07-13T07:41:33.779" v="214" actId="47"/>
        <pc:sldMkLst>
          <pc:docMk/>
          <pc:sldMk cId="2482766349" sldId="280"/>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83EC485F-7C76-4FFB-8663-17674ED01DD3}" type="datetimeFigureOut">
              <a:rPr lang="en-US" smtClean="0"/>
              <a:t>9/19/2023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27B9F8-D1B9-465B-BC0A-324DF70C2553}"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7179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3EC485F-7C76-4FFB-8663-17674ED01DD3}" type="datetimeFigureOut">
              <a:rPr lang="en-US" smtClean="0"/>
              <a:t>9/19/2023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27B9F8-D1B9-465B-BC0A-324DF70C2553}" type="slidenum">
              <a:rPr lang="en-US" smtClean="0"/>
              <a:t>‹#›</a:t>
            </a:fld>
            <a:endParaRPr lang="en-US"/>
          </a:p>
        </p:txBody>
      </p:sp>
    </p:spTree>
    <p:extLst>
      <p:ext uri="{BB962C8B-B14F-4D97-AF65-F5344CB8AC3E}">
        <p14:creationId xmlns:p14="http://schemas.microsoft.com/office/powerpoint/2010/main" val="2250664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3EC485F-7C76-4FFB-8663-17674ED01DD3}" type="datetimeFigureOut">
              <a:rPr lang="en-US" smtClean="0"/>
              <a:t>9/19/2023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27B9F8-D1B9-465B-BC0A-324DF70C2553}" type="slidenum">
              <a:rPr lang="en-US" smtClean="0"/>
              <a:t>‹#›</a:t>
            </a:fld>
            <a:endParaRPr lang="en-US"/>
          </a:p>
        </p:txBody>
      </p:sp>
    </p:spTree>
    <p:extLst>
      <p:ext uri="{BB962C8B-B14F-4D97-AF65-F5344CB8AC3E}">
        <p14:creationId xmlns:p14="http://schemas.microsoft.com/office/powerpoint/2010/main" val="634020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3EC485F-7C76-4FFB-8663-17674ED01DD3}" type="datetimeFigureOut">
              <a:rPr lang="en-US" smtClean="0"/>
              <a:t>9/19/2023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27B9F8-D1B9-465B-BC0A-324DF70C2553}" type="slidenum">
              <a:rPr lang="en-US" smtClean="0"/>
              <a:t>‹#›</a:t>
            </a:fld>
            <a:endParaRPr lang="en-US"/>
          </a:p>
        </p:txBody>
      </p:sp>
    </p:spTree>
    <p:extLst>
      <p:ext uri="{BB962C8B-B14F-4D97-AF65-F5344CB8AC3E}">
        <p14:creationId xmlns:p14="http://schemas.microsoft.com/office/powerpoint/2010/main" val="3508459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3EC485F-7C76-4FFB-8663-17674ED01DD3}" type="datetimeFigureOut">
              <a:rPr lang="en-US" smtClean="0"/>
              <a:t>9/19/2023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27B9F8-D1B9-465B-BC0A-324DF70C2553}"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8739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3EC485F-7C76-4FFB-8663-17674ED01DD3}" type="datetimeFigureOut">
              <a:rPr lang="en-US" smtClean="0"/>
              <a:t>9/19/2023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27B9F8-D1B9-465B-BC0A-324DF70C2553}" type="slidenum">
              <a:rPr lang="en-US" smtClean="0"/>
              <a:t>‹#›</a:t>
            </a:fld>
            <a:endParaRPr lang="en-US"/>
          </a:p>
        </p:txBody>
      </p:sp>
    </p:spTree>
    <p:extLst>
      <p:ext uri="{BB962C8B-B14F-4D97-AF65-F5344CB8AC3E}">
        <p14:creationId xmlns:p14="http://schemas.microsoft.com/office/powerpoint/2010/main" val="3735825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3EC485F-7C76-4FFB-8663-17674ED01DD3}" type="datetimeFigureOut">
              <a:rPr lang="en-US" smtClean="0"/>
              <a:t>9/19/2023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27B9F8-D1B9-465B-BC0A-324DF70C2553}" type="slidenum">
              <a:rPr lang="en-US" smtClean="0"/>
              <a:t>‹#›</a:t>
            </a:fld>
            <a:endParaRPr lang="en-US"/>
          </a:p>
        </p:txBody>
      </p:sp>
    </p:spTree>
    <p:extLst>
      <p:ext uri="{BB962C8B-B14F-4D97-AF65-F5344CB8AC3E}">
        <p14:creationId xmlns:p14="http://schemas.microsoft.com/office/powerpoint/2010/main" val="3606073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3EC485F-7C76-4FFB-8663-17674ED01DD3}" type="datetimeFigureOut">
              <a:rPr lang="en-US" smtClean="0"/>
              <a:t>9/19/2023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27B9F8-D1B9-465B-BC0A-324DF70C2553}" type="slidenum">
              <a:rPr lang="en-US" smtClean="0"/>
              <a:t>‹#›</a:t>
            </a:fld>
            <a:endParaRPr lang="en-US"/>
          </a:p>
        </p:txBody>
      </p:sp>
    </p:spTree>
    <p:extLst>
      <p:ext uri="{BB962C8B-B14F-4D97-AF65-F5344CB8AC3E}">
        <p14:creationId xmlns:p14="http://schemas.microsoft.com/office/powerpoint/2010/main" val="1218106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3EC485F-7C76-4FFB-8663-17674ED01DD3}" type="datetimeFigureOut">
              <a:rPr lang="en-US" smtClean="0"/>
              <a:t>9/19/2023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2527B9F8-D1B9-465B-BC0A-324DF70C2553}" type="slidenum">
              <a:rPr lang="en-US" smtClean="0"/>
              <a:t>‹#›</a:t>
            </a:fld>
            <a:endParaRPr lang="en-US"/>
          </a:p>
        </p:txBody>
      </p:sp>
    </p:spTree>
    <p:extLst>
      <p:ext uri="{BB962C8B-B14F-4D97-AF65-F5344CB8AC3E}">
        <p14:creationId xmlns:p14="http://schemas.microsoft.com/office/powerpoint/2010/main" val="3556181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3EC485F-7C76-4FFB-8663-17674ED01DD3}" type="datetimeFigureOut">
              <a:rPr lang="en-US" smtClean="0"/>
              <a:t>9/19/2023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527B9F8-D1B9-465B-BC0A-324DF70C2553}" type="slidenum">
              <a:rPr lang="en-US" smtClean="0"/>
              <a:t>‹#›</a:t>
            </a:fld>
            <a:endParaRPr lang="en-US"/>
          </a:p>
        </p:txBody>
      </p:sp>
    </p:spTree>
    <p:extLst>
      <p:ext uri="{BB962C8B-B14F-4D97-AF65-F5344CB8AC3E}">
        <p14:creationId xmlns:p14="http://schemas.microsoft.com/office/powerpoint/2010/main" val="32357026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3EC485F-7C76-4FFB-8663-17674ED01DD3}" type="datetimeFigureOut">
              <a:rPr lang="en-US" smtClean="0"/>
              <a:t>9/19/2023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27B9F8-D1B9-465B-BC0A-324DF70C2553}" type="slidenum">
              <a:rPr lang="en-US" smtClean="0"/>
              <a:t>‹#›</a:t>
            </a:fld>
            <a:endParaRPr lang="en-US"/>
          </a:p>
        </p:txBody>
      </p:sp>
    </p:spTree>
    <p:extLst>
      <p:ext uri="{BB962C8B-B14F-4D97-AF65-F5344CB8AC3E}">
        <p14:creationId xmlns:p14="http://schemas.microsoft.com/office/powerpoint/2010/main" val="623390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3EC485F-7C76-4FFB-8663-17674ED01DD3}" type="datetimeFigureOut">
              <a:rPr lang="en-US" smtClean="0"/>
              <a:t>9/19/2023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2527B9F8-D1B9-465B-BC0A-324DF70C2553}"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5656119"/>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92306" y="1946690"/>
            <a:ext cx="9963374" cy="492443"/>
          </a:xfrm>
          <a:prstGeom prst="rect">
            <a:avLst/>
          </a:prstGeom>
          <a:noFill/>
        </p:spPr>
        <p:txBody>
          <a:bodyPr wrap="square" rtlCol="0">
            <a:spAutoFit/>
          </a:bodyPr>
          <a:lstStyle/>
          <a:p>
            <a:pPr algn="ctr"/>
            <a:r>
              <a:rPr lang="en-US" sz="2600" b="1">
                <a:latin typeface="Times New Roman" panose="02020603050405020304" pitchFamily="18" charset="0"/>
                <a:cs typeface="Times New Roman" panose="02020603050405020304" pitchFamily="18" charset="0"/>
              </a:rPr>
              <a:t>SUPER MARKET BILLING SYSTEM </a:t>
            </a:r>
            <a:r>
              <a:rPr lang="en-US" sz="2600" b="1">
                <a:solidFill>
                  <a:srgbClr val="F17E00"/>
                </a:solidFill>
                <a:latin typeface="Times New Roman" panose="02020603050405020304" pitchFamily="18" charset="0"/>
                <a:cs typeface="Times New Roman" panose="02020603050405020304" pitchFamily="18" charset="0"/>
              </a:rPr>
              <a:t>USING WEBCAM</a:t>
            </a:r>
          </a:p>
        </p:txBody>
      </p:sp>
      <p:sp>
        <p:nvSpPr>
          <p:cNvPr id="6" name="TextBox 5"/>
          <p:cNvSpPr txBox="1"/>
          <p:nvPr/>
        </p:nvSpPr>
        <p:spPr>
          <a:xfrm>
            <a:off x="1299776" y="3429000"/>
            <a:ext cx="596900" cy="553998"/>
          </a:xfrm>
          <a:prstGeom prst="rect">
            <a:avLst/>
          </a:prstGeom>
          <a:noFill/>
        </p:spPr>
        <p:txBody>
          <a:bodyPr wrap="square" rtlCol="0">
            <a:spAutoFit/>
          </a:bodyPr>
          <a:lstStyle/>
          <a:p>
            <a:r>
              <a:rPr lang="en-US" sz="3000" dirty="0"/>
              <a:t>By</a:t>
            </a:r>
          </a:p>
        </p:txBody>
      </p:sp>
      <p:sp>
        <p:nvSpPr>
          <p:cNvPr id="7" name="TextBox 6"/>
          <p:cNvSpPr txBox="1"/>
          <p:nvPr/>
        </p:nvSpPr>
        <p:spPr>
          <a:xfrm>
            <a:off x="1299775" y="4057841"/>
            <a:ext cx="4930695"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Shaik Mohammed Altaf   217R5A0522</a:t>
            </a:r>
          </a:p>
        </p:txBody>
      </p:sp>
      <p:sp>
        <p:nvSpPr>
          <p:cNvPr id="8" name="TextBox 7"/>
          <p:cNvSpPr txBox="1"/>
          <p:nvPr/>
        </p:nvSpPr>
        <p:spPr>
          <a:xfrm>
            <a:off x="1255326" y="4427173"/>
            <a:ext cx="5091686"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Ammannagari Vidhathri   207R1A05J6</a:t>
            </a:r>
          </a:p>
        </p:txBody>
      </p:sp>
      <p:sp>
        <p:nvSpPr>
          <p:cNvPr id="9" name="TextBox 8"/>
          <p:cNvSpPr txBox="1"/>
          <p:nvPr/>
        </p:nvSpPr>
        <p:spPr>
          <a:xfrm>
            <a:off x="1255326" y="4817157"/>
            <a:ext cx="5047236" cy="430887"/>
          </a:xfrm>
          <a:prstGeom prst="rect">
            <a:avLst/>
          </a:prstGeom>
          <a:noFill/>
        </p:spPr>
        <p:txBody>
          <a:bodyPr wrap="square" rtlCol="0">
            <a:spAutoFit/>
          </a:bodyPr>
          <a:lstStyle/>
          <a:p>
            <a:r>
              <a:rPr lang="en-US" sz="2200" dirty="0" err="1">
                <a:latin typeface="Times New Roman" panose="02020603050405020304" pitchFamily="18" charset="0"/>
                <a:cs typeface="Times New Roman" panose="02020603050405020304" pitchFamily="18" charset="0"/>
              </a:rPr>
              <a:t>Maddela</a:t>
            </a:r>
            <a:r>
              <a:rPr lang="en-US" sz="2200" dirty="0">
                <a:latin typeface="Arial" panose="020B0604020202020204" pitchFamily="34" charset="0"/>
                <a:cs typeface="Arial" panose="020B0604020202020204" pitchFamily="34" charset="0"/>
              </a:rPr>
              <a:t> </a:t>
            </a:r>
            <a:r>
              <a:rPr lang="en-US" sz="2200" dirty="0">
                <a:latin typeface="Times New Roman" panose="02020603050405020304" pitchFamily="18" charset="0"/>
                <a:cs typeface="Times New Roman" panose="02020603050405020304" pitchFamily="18" charset="0"/>
              </a:rPr>
              <a:t>Anuroop</a:t>
            </a:r>
            <a:r>
              <a:rPr lang="en-US" sz="2200" dirty="0">
                <a:latin typeface="Arial" panose="020B0604020202020204" pitchFamily="34" charset="0"/>
                <a:cs typeface="Arial" panose="020B0604020202020204" pitchFamily="34" charset="0"/>
              </a:rPr>
              <a:t>           </a:t>
            </a:r>
            <a:r>
              <a:rPr lang="en-US" sz="2200" dirty="0">
                <a:latin typeface="Times New Roman" panose="02020603050405020304" pitchFamily="18" charset="0"/>
                <a:cs typeface="Times New Roman" panose="02020603050405020304" pitchFamily="18" charset="0"/>
              </a:rPr>
              <a:t>217R5A0520</a:t>
            </a:r>
          </a:p>
        </p:txBody>
      </p:sp>
      <p:sp>
        <p:nvSpPr>
          <p:cNvPr id="10" name="Title 1">
            <a:extLst>
              <a:ext uri="{FF2B5EF4-FFF2-40B4-BE49-F238E27FC236}">
                <a16:creationId xmlns:a16="http://schemas.microsoft.com/office/drawing/2014/main" id="{93438F59-9F3A-5689-9E23-7C0C4719AC65}"/>
              </a:ext>
            </a:extLst>
          </p:cNvPr>
          <p:cNvSpPr>
            <a:spLocks noGrp="1"/>
          </p:cNvSpPr>
          <p:nvPr>
            <p:ph type="title"/>
          </p:nvPr>
        </p:nvSpPr>
        <p:spPr/>
        <p:txBody>
          <a:bodyPr>
            <a:noAutofit/>
          </a:bodyPr>
          <a:lstStyle/>
          <a:p>
            <a:pPr algn="ctr">
              <a:lnSpc>
                <a:spcPct val="150000"/>
              </a:lnSpc>
            </a:pPr>
            <a:r>
              <a:rPr lang="en-US" sz="2300" b="1">
                <a:solidFill>
                  <a:schemeClr val="tx1"/>
                </a:solidFill>
                <a:latin typeface="Calibri (Headings)"/>
              </a:rPr>
              <a:t>DEPARTMENT OF COMPUTER SCIENCE AND ENGINEERING</a:t>
            </a:r>
            <a:br>
              <a:rPr lang="en-US" sz="2300" b="1">
                <a:solidFill>
                  <a:schemeClr val="tx1"/>
                </a:solidFill>
                <a:latin typeface="Calibri (Headings)"/>
              </a:rPr>
            </a:br>
            <a:r>
              <a:rPr lang="en-US" sz="2300" b="1">
                <a:solidFill>
                  <a:schemeClr val="tx1"/>
                </a:solidFill>
                <a:latin typeface="Calibri (Headings)"/>
              </a:rPr>
              <a:t>CMR TECHNICAL CAMPUS (</a:t>
            </a:r>
            <a:r>
              <a:rPr lang="en-US" sz="2200" b="1">
                <a:solidFill>
                  <a:schemeClr val="tx1"/>
                </a:solidFill>
                <a:latin typeface="Calibri (Headings)"/>
              </a:rPr>
              <a:t>2020-2024)</a:t>
            </a:r>
            <a:br>
              <a:rPr lang="en-US" sz="2300" b="1">
                <a:solidFill>
                  <a:schemeClr val="tx1"/>
                </a:solidFill>
                <a:latin typeface="Calibri (Headings)"/>
              </a:rPr>
            </a:br>
            <a:r>
              <a:rPr lang="en-US" sz="2300" b="1">
                <a:solidFill>
                  <a:schemeClr val="tx1"/>
                </a:solidFill>
                <a:latin typeface="Calibri (Headings)"/>
              </a:rPr>
              <a:t>A Mini Project On</a:t>
            </a:r>
            <a:endParaRPr lang="en-IN" sz="2300" b="1">
              <a:solidFill>
                <a:schemeClr val="tx1"/>
              </a:solidFill>
              <a:latin typeface="Calibri (Headings)"/>
            </a:endParaRPr>
          </a:p>
        </p:txBody>
      </p:sp>
      <p:sp>
        <p:nvSpPr>
          <p:cNvPr id="11" name="TextBox 10"/>
          <p:cNvSpPr txBox="1"/>
          <p:nvPr/>
        </p:nvSpPr>
        <p:spPr>
          <a:xfrm>
            <a:off x="7468571" y="3934730"/>
            <a:ext cx="4168589" cy="1107996"/>
          </a:xfrm>
          <a:prstGeom prst="rect">
            <a:avLst/>
          </a:prstGeom>
          <a:noFill/>
        </p:spPr>
        <p:txBody>
          <a:bodyPr wrap="square" rtlCol="0">
            <a:spAutoFit/>
          </a:bodyPr>
          <a:lstStyle/>
          <a:p>
            <a:pPr algn="ctr"/>
            <a:r>
              <a:rPr lang="en-US" sz="2200">
                <a:latin typeface="Arial" panose="020B0604020202020204" pitchFamily="34" charset="0"/>
                <a:cs typeface="Arial" panose="020B0604020202020204" pitchFamily="34" charset="0"/>
              </a:rPr>
              <a:t>Under the Guidance of </a:t>
            </a:r>
          </a:p>
          <a:p>
            <a:pPr algn="ctr"/>
            <a:r>
              <a:rPr lang="en-US" sz="2200">
                <a:latin typeface="Arial" panose="020B0604020202020204" pitchFamily="34" charset="0"/>
                <a:cs typeface="Arial" panose="020B0604020202020204" pitchFamily="34" charset="0"/>
              </a:rPr>
              <a:t>A. Ganapathi</a:t>
            </a:r>
          </a:p>
          <a:p>
            <a:pPr algn="ctr"/>
            <a:r>
              <a:rPr lang="en-US" sz="2200">
                <a:latin typeface="Arial" panose="020B0604020202020204" pitchFamily="34" charset="0"/>
                <a:cs typeface="Arial" panose="020B0604020202020204" pitchFamily="34" charset="0"/>
              </a:rPr>
              <a:t>(Assistant Professor)</a:t>
            </a:r>
          </a:p>
        </p:txBody>
      </p:sp>
      <p:pic>
        <p:nvPicPr>
          <p:cNvPr id="3" name="Picture 4">
            <a:extLst>
              <a:ext uri="{FF2B5EF4-FFF2-40B4-BE49-F238E27FC236}">
                <a16:creationId xmlns:a16="http://schemas.microsoft.com/office/drawing/2014/main" id="{0512DDCD-57D3-9D89-751D-5F2AE457A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 y="85725"/>
            <a:ext cx="1309688" cy="111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6">
            <a:extLst>
              <a:ext uri="{FF2B5EF4-FFF2-40B4-BE49-F238E27FC236}">
                <a16:creationId xmlns:a16="http://schemas.microsoft.com/office/drawing/2014/main" id="{8596A3DB-F3B4-F221-EB5E-B82D62D4D7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9425" y="85725"/>
            <a:ext cx="1498600" cy="111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9208899F-7198-72C4-9A3F-E2F53135ED5E}"/>
              </a:ext>
            </a:extLst>
          </p:cNvPr>
          <p:cNvSpPr txBox="1"/>
          <p:nvPr/>
        </p:nvSpPr>
        <p:spPr>
          <a:xfrm>
            <a:off x="5199935" y="2401707"/>
            <a:ext cx="1533433" cy="400110"/>
          </a:xfrm>
          <a:prstGeom prst="rect">
            <a:avLst/>
          </a:prstGeom>
          <a:noFill/>
        </p:spPr>
        <p:txBody>
          <a:bodyPr wrap="none" rtlCol="0">
            <a:spAutoFit/>
          </a:bodyPr>
          <a:lstStyle/>
          <a:p>
            <a:r>
              <a:rPr lang="en-GB" sz="2000" b="1"/>
              <a:t>Batch No. 16</a:t>
            </a:r>
            <a:endParaRPr lang="en-IN" sz="2000" b="1"/>
          </a:p>
        </p:txBody>
      </p:sp>
    </p:spTree>
    <p:extLst>
      <p:ext uri="{BB962C8B-B14F-4D97-AF65-F5344CB8AC3E}">
        <p14:creationId xmlns:p14="http://schemas.microsoft.com/office/powerpoint/2010/main" val="162433387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247A3-8015-D271-B774-2F9BE6BDB79B}"/>
              </a:ext>
            </a:extLst>
          </p:cNvPr>
          <p:cNvSpPr>
            <a:spLocks noGrp="1"/>
          </p:cNvSpPr>
          <p:nvPr>
            <p:ph type="title" idx="4294967295"/>
          </p:nvPr>
        </p:nvSpPr>
        <p:spPr>
          <a:xfrm>
            <a:off x="1270000" y="124779"/>
            <a:ext cx="10058400" cy="535622"/>
          </a:xfrm>
        </p:spPr>
        <p:txBody>
          <a:bodyPr>
            <a:normAutofit/>
          </a:bodyPr>
          <a:lstStyle/>
          <a:p>
            <a:pPr algn="ctr"/>
            <a:r>
              <a:rPr lang="en-US" sz="3000" b="1">
                <a:latin typeface="Times New Roman" panose="02020603050405020304" pitchFamily="18" charset="0"/>
                <a:cs typeface="Times New Roman" panose="02020603050405020304" pitchFamily="18" charset="0"/>
              </a:rPr>
              <a:t>A</a:t>
            </a:r>
            <a:r>
              <a:rPr lang="en-IN" sz="3000" b="1">
                <a:latin typeface="Times New Roman" panose="02020603050405020304" pitchFamily="18" charset="0"/>
                <a:cs typeface="Times New Roman" panose="02020603050405020304" pitchFamily="18" charset="0"/>
              </a:rPr>
              <a:t>RCHITECTURE</a:t>
            </a:r>
          </a:p>
        </p:txBody>
      </p:sp>
      <p:pic>
        <p:nvPicPr>
          <p:cNvPr id="7" name="Picture 6">
            <a:extLst>
              <a:ext uri="{FF2B5EF4-FFF2-40B4-BE49-F238E27FC236}">
                <a16:creationId xmlns:a16="http://schemas.microsoft.com/office/drawing/2014/main" id="{0FF57910-9D28-5233-CFF2-288A7384A1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3120" y="582387"/>
            <a:ext cx="5588000" cy="5699528"/>
          </a:xfrm>
          <a:prstGeom prst="rect">
            <a:avLst/>
          </a:prstGeom>
        </p:spPr>
      </p:pic>
    </p:spTree>
    <p:extLst>
      <p:ext uri="{BB962C8B-B14F-4D97-AF65-F5344CB8AC3E}">
        <p14:creationId xmlns:p14="http://schemas.microsoft.com/office/powerpoint/2010/main" val="3587691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C7F62-6833-5F9D-4C7E-CDBD423E419F}"/>
              </a:ext>
            </a:extLst>
          </p:cNvPr>
          <p:cNvSpPr>
            <a:spLocks noGrp="1"/>
          </p:cNvSpPr>
          <p:nvPr>
            <p:ph type="title" idx="4294967295"/>
          </p:nvPr>
        </p:nvSpPr>
        <p:spPr>
          <a:xfrm>
            <a:off x="579120" y="0"/>
            <a:ext cx="10058400" cy="1449387"/>
          </a:xfrm>
        </p:spPr>
        <p:txBody>
          <a:bodyPr>
            <a:normAutofit/>
          </a:bodyPr>
          <a:lstStyle/>
          <a:p>
            <a:pPr algn="ctr"/>
            <a:r>
              <a:rPr lang="en-IN" sz="3000" b="1">
                <a:latin typeface="Times New Roman" panose="02020603050405020304" pitchFamily="18" charset="0"/>
                <a:cs typeface="Times New Roman" panose="02020603050405020304" pitchFamily="18" charset="0"/>
              </a:rPr>
              <a:t>MODULES</a:t>
            </a:r>
          </a:p>
        </p:txBody>
      </p:sp>
      <p:sp>
        <p:nvSpPr>
          <p:cNvPr id="3" name="Content Placeholder 2">
            <a:extLst>
              <a:ext uri="{FF2B5EF4-FFF2-40B4-BE49-F238E27FC236}">
                <a16:creationId xmlns:a16="http://schemas.microsoft.com/office/drawing/2014/main" id="{B14E681A-1284-7453-F969-4D8B00A322DD}"/>
              </a:ext>
            </a:extLst>
          </p:cNvPr>
          <p:cNvSpPr>
            <a:spLocks noGrp="1"/>
          </p:cNvSpPr>
          <p:nvPr>
            <p:ph idx="4294967295"/>
          </p:nvPr>
        </p:nvSpPr>
        <p:spPr>
          <a:xfrm>
            <a:off x="1137920" y="1836103"/>
            <a:ext cx="10058400" cy="4022725"/>
          </a:xfrm>
        </p:spPr>
        <p:txBody>
          <a:bodyPr>
            <a:normAutofit/>
          </a:bodyPr>
          <a:lstStyle/>
          <a:p>
            <a:pPr marL="0" indent="0">
              <a:buNone/>
            </a:pPr>
            <a:r>
              <a:rPr lang="en-US" b="1">
                <a:effectLst/>
                <a:latin typeface="Times New Roman" panose="02020603050405020304" pitchFamily="18" charset="0"/>
                <a:ea typeface="Times New Roman" panose="02020603050405020304" pitchFamily="18" charset="0"/>
                <a:cs typeface="Times New Roman" panose="02020603050405020304" pitchFamily="18" charset="0"/>
              </a:rPr>
              <a:t>5 Modules are used</a:t>
            </a:r>
          </a:p>
          <a:p>
            <a:pPr marL="0" indent="0">
              <a:buNone/>
            </a:pPr>
            <a:r>
              <a:rPr lang="en-US" b="1">
                <a:effectLst/>
                <a:latin typeface="Times New Roman" panose="02020603050405020304" pitchFamily="18" charset="0"/>
                <a:ea typeface="Times New Roman" panose="02020603050405020304" pitchFamily="18" charset="0"/>
                <a:cs typeface="Times New Roman" panose="02020603050405020304" pitchFamily="18" charset="0"/>
              </a:rPr>
              <a:t>1: Login–Id</a:t>
            </a:r>
            <a:r>
              <a:rPr lang="en-US">
                <a:effectLst/>
                <a:latin typeface="Times New Roman" panose="02020603050405020304" pitchFamily="18" charset="0"/>
                <a:ea typeface="Times New Roman" panose="02020603050405020304" pitchFamily="18" charset="0"/>
                <a:cs typeface="Times New Roman" panose="02020603050405020304" pitchFamily="18" charset="0"/>
              </a:rPr>
              <a:t>: This module is made for the login of users</a:t>
            </a:r>
          </a:p>
          <a:p>
            <a:pPr marL="0" indent="0">
              <a:buNone/>
            </a:pPr>
            <a:r>
              <a:rPr lang="en-US" b="1">
                <a:effectLst/>
                <a:latin typeface="Times New Roman" panose="02020603050405020304" pitchFamily="18" charset="0"/>
                <a:ea typeface="Times New Roman" panose="02020603050405020304" pitchFamily="18" charset="0"/>
                <a:cs typeface="Times New Roman" panose="02020603050405020304" pitchFamily="18" charset="0"/>
              </a:rPr>
              <a:t>2</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b="1">
                <a:effectLst/>
                <a:latin typeface="Times New Roman" panose="02020603050405020304" pitchFamily="18" charset="0"/>
                <a:ea typeface="Times New Roman" panose="02020603050405020304" pitchFamily="18" charset="0"/>
                <a:cs typeface="Times New Roman" panose="02020603050405020304" pitchFamily="18" charset="0"/>
              </a:rPr>
              <a:t>Apply taxes and commissions: </a:t>
            </a:r>
            <a:r>
              <a:rPr lang="en-US">
                <a:effectLst/>
                <a:latin typeface="Times New Roman" panose="02020603050405020304" pitchFamily="18" charset="0"/>
                <a:ea typeface="Times New Roman" panose="02020603050405020304" pitchFamily="18" charset="0"/>
                <a:cs typeface="Times New Roman" panose="02020603050405020304" pitchFamily="18" charset="0"/>
              </a:rPr>
              <a:t>This module is used to Set the taxes for the products and commissions for the products.</a:t>
            </a:r>
          </a:p>
          <a:p>
            <a:pPr marL="0" indent="0">
              <a:buNone/>
            </a:pPr>
            <a:r>
              <a:rPr lang="en-US" b="1">
                <a:effectLst/>
                <a:latin typeface="Times New Roman" panose="02020603050405020304" pitchFamily="18" charset="0"/>
                <a:ea typeface="Times New Roman" panose="02020603050405020304" pitchFamily="18" charset="0"/>
                <a:cs typeface="Times New Roman" panose="02020603050405020304" pitchFamily="18" charset="0"/>
              </a:rPr>
              <a:t>3: Check the Report: </a:t>
            </a:r>
            <a:r>
              <a:rPr lang="en-US">
                <a:effectLst/>
                <a:latin typeface="Times New Roman" panose="02020603050405020304" pitchFamily="18" charset="0"/>
                <a:ea typeface="Times New Roman" panose="02020603050405020304" pitchFamily="18" charset="0"/>
                <a:cs typeface="Times New Roman" panose="02020603050405020304" pitchFamily="18" charset="0"/>
              </a:rPr>
              <a:t>This module is used to check the report of the product and how many products are sold in a period of time.</a:t>
            </a:r>
          </a:p>
          <a:p>
            <a:pPr marL="0" indent="0">
              <a:buNone/>
            </a:pPr>
            <a:r>
              <a:rPr lang="en-US" b="1">
                <a:effectLst/>
                <a:latin typeface="Times New Roman" panose="02020603050405020304" pitchFamily="18" charset="0"/>
                <a:ea typeface="Times New Roman" panose="02020603050405020304" pitchFamily="18" charset="0"/>
                <a:cs typeface="Times New Roman" panose="02020603050405020304" pitchFamily="18" charset="0"/>
              </a:rPr>
              <a:t>4</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b="1">
                <a:effectLst/>
                <a:latin typeface="Times New Roman" panose="02020603050405020304" pitchFamily="18" charset="0"/>
                <a:ea typeface="Times New Roman" panose="02020603050405020304" pitchFamily="18" charset="0"/>
                <a:cs typeface="Times New Roman" panose="02020603050405020304" pitchFamily="18" charset="0"/>
              </a:rPr>
              <a:t>Enter the information about products: </a:t>
            </a:r>
            <a:r>
              <a:rPr lang="en-US">
                <a:effectLst/>
                <a:latin typeface="Times New Roman" panose="02020603050405020304" pitchFamily="18" charset="0"/>
                <a:ea typeface="Times New Roman" panose="02020603050405020304" pitchFamily="18" charset="0"/>
                <a:cs typeface="Times New Roman" panose="02020603050405020304" pitchFamily="18" charset="0"/>
              </a:rPr>
              <a:t>This module is used by data entry operator to enter the products cost, expiry and other information.</a:t>
            </a:r>
          </a:p>
          <a:p>
            <a:pPr marL="0" indent="0">
              <a:buNone/>
            </a:pPr>
            <a:r>
              <a:rPr lang="en-US" b="1">
                <a:effectLst/>
                <a:latin typeface="Times New Roman" panose="02020603050405020304" pitchFamily="18" charset="0"/>
                <a:ea typeface="Times New Roman" panose="02020603050405020304" pitchFamily="18" charset="0"/>
                <a:cs typeface="Times New Roman" panose="02020603050405020304" pitchFamily="18" charset="0"/>
              </a:rPr>
              <a:t>5: Calculate the bill: </a:t>
            </a:r>
            <a:r>
              <a:rPr lang="en-US">
                <a:effectLst/>
                <a:latin typeface="Times New Roman" panose="02020603050405020304" pitchFamily="18" charset="0"/>
                <a:ea typeface="Times New Roman" panose="02020603050405020304" pitchFamily="18" charset="0"/>
                <a:cs typeface="Times New Roman" panose="02020603050405020304" pitchFamily="18" charset="0"/>
              </a:rPr>
              <a:t>This module is used by bill calculating operator to Calculate the bill and  Print it.</a:t>
            </a:r>
            <a:endParaRPr lang="en-IN">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5528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C7F62-6833-5F9D-4C7E-CDBD423E419F}"/>
              </a:ext>
            </a:extLst>
          </p:cNvPr>
          <p:cNvSpPr>
            <a:spLocks noGrp="1"/>
          </p:cNvSpPr>
          <p:nvPr>
            <p:ph type="title" idx="4294967295"/>
          </p:nvPr>
        </p:nvSpPr>
        <p:spPr>
          <a:xfrm>
            <a:off x="796422" y="0"/>
            <a:ext cx="10058400" cy="640080"/>
          </a:xfrm>
        </p:spPr>
        <p:txBody>
          <a:bodyPr>
            <a:normAutofit/>
          </a:bodyPr>
          <a:lstStyle/>
          <a:p>
            <a:pPr algn="ctr"/>
            <a:r>
              <a:rPr lang="en-US" sz="3000" b="1">
                <a:latin typeface="Times New Roman" panose="02020603050405020304" pitchFamily="18" charset="0"/>
                <a:cs typeface="Times New Roman" panose="02020603050405020304" pitchFamily="18" charset="0"/>
              </a:rPr>
              <a:t>USE CASE DIAGRAM</a:t>
            </a:r>
            <a:endParaRPr lang="en-IN" sz="3000" b="1">
              <a:latin typeface="Times New Roman" panose="02020603050405020304" pitchFamily="18" charset="0"/>
              <a:cs typeface="Times New Roman" panose="02020603050405020304" pitchFamily="18" charset="0"/>
            </a:endParaRPr>
          </a:p>
        </p:txBody>
      </p:sp>
      <p:pic>
        <p:nvPicPr>
          <p:cNvPr id="3073" name="Picture 1">
            <a:extLst>
              <a:ext uri="{FF2B5EF4-FFF2-40B4-BE49-F238E27FC236}">
                <a16:creationId xmlns:a16="http://schemas.microsoft.com/office/drawing/2014/main" id="{ECEECE81-F75A-2FF4-557D-BAE39E4014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725" y="771683"/>
            <a:ext cx="9623795" cy="5314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62446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C7F62-6833-5F9D-4C7E-CDBD423E419F}"/>
              </a:ext>
            </a:extLst>
          </p:cNvPr>
          <p:cNvSpPr>
            <a:spLocks noGrp="1"/>
          </p:cNvSpPr>
          <p:nvPr>
            <p:ph type="title" idx="4294967295"/>
          </p:nvPr>
        </p:nvSpPr>
        <p:spPr>
          <a:xfrm>
            <a:off x="904240" y="101600"/>
            <a:ext cx="10058400" cy="575627"/>
          </a:xfrm>
        </p:spPr>
        <p:txBody>
          <a:bodyPr>
            <a:normAutofit/>
          </a:bodyPr>
          <a:lstStyle/>
          <a:p>
            <a:pPr algn="ctr"/>
            <a:r>
              <a:rPr lang="en-IN" sz="3000" b="1" dirty="0">
                <a:latin typeface="Times New Roman" panose="02020603050405020304" pitchFamily="18" charset="0"/>
                <a:cs typeface="Times New Roman" panose="02020603050405020304" pitchFamily="18" charset="0"/>
              </a:rPr>
              <a:t>CLASS DIAGRAM</a:t>
            </a:r>
          </a:p>
        </p:txBody>
      </p:sp>
      <p:pic>
        <p:nvPicPr>
          <p:cNvPr id="2049" name="Picture 1">
            <a:extLst>
              <a:ext uri="{FF2B5EF4-FFF2-40B4-BE49-F238E27FC236}">
                <a16:creationId xmlns:a16="http://schemas.microsoft.com/office/drawing/2014/main" id="{59D06ACE-7EB3-CC44-F62A-0C79E29DBF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7680" y="672147"/>
            <a:ext cx="8138160" cy="5531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815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C7F62-6833-5F9D-4C7E-CDBD423E419F}"/>
              </a:ext>
            </a:extLst>
          </p:cNvPr>
          <p:cNvSpPr>
            <a:spLocks noGrp="1"/>
          </p:cNvSpPr>
          <p:nvPr>
            <p:ph type="title" idx="4294967295"/>
          </p:nvPr>
        </p:nvSpPr>
        <p:spPr>
          <a:xfrm>
            <a:off x="579120" y="1"/>
            <a:ext cx="10058400" cy="670560"/>
          </a:xfrm>
        </p:spPr>
        <p:txBody>
          <a:bodyPr>
            <a:normAutofit/>
          </a:bodyPr>
          <a:lstStyle/>
          <a:p>
            <a:pPr algn="ctr"/>
            <a:r>
              <a:rPr lang="en-US" sz="3000" b="1" dirty="0">
                <a:latin typeface="Times New Roman" panose="02020603050405020304" pitchFamily="18" charset="0"/>
                <a:cs typeface="Times New Roman" panose="02020603050405020304" pitchFamily="18" charset="0"/>
              </a:rPr>
              <a:t>SEQUENCE DIAGRAM</a:t>
            </a:r>
            <a:endParaRPr lang="en-IN" sz="3000" b="1"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F5219675-1BA6-1771-7B7B-0B47118D5B5E}"/>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778276" y="946308"/>
            <a:ext cx="8635448" cy="4965383"/>
          </a:xfrm>
        </p:spPr>
      </p:pic>
    </p:spTree>
    <p:extLst>
      <p:ext uri="{BB962C8B-B14F-4D97-AF65-F5344CB8AC3E}">
        <p14:creationId xmlns:p14="http://schemas.microsoft.com/office/powerpoint/2010/main" val="3475344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a:extLst>
              <a:ext uri="{FF2B5EF4-FFF2-40B4-BE49-F238E27FC236}">
                <a16:creationId xmlns:a16="http://schemas.microsoft.com/office/drawing/2014/main" id="{55D69DE4-CAA0-AA7A-E4F0-E27525397C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1080" y="587319"/>
            <a:ext cx="3125879" cy="55798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65C7F62-6833-5F9D-4C7E-CDBD423E419F}"/>
              </a:ext>
            </a:extLst>
          </p:cNvPr>
          <p:cNvSpPr>
            <a:spLocks noGrp="1"/>
          </p:cNvSpPr>
          <p:nvPr>
            <p:ph type="title" idx="4294967295"/>
          </p:nvPr>
        </p:nvSpPr>
        <p:spPr>
          <a:xfrm>
            <a:off x="579120" y="1"/>
            <a:ext cx="10058400" cy="579120"/>
          </a:xfrm>
        </p:spPr>
        <p:txBody>
          <a:bodyPr>
            <a:normAutofit/>
          </a:bodyPr>
          <a:lstStyle/>
          <a:p>
            <a:pPr algn="ctr"/>
            <a:r>
              <a:rPr lang="en-US" sz="3000" b="1" dirty="0">
                <a:latin typeface="Times New Roman" panose="02020603050405020304" pitchFamily="18" charset="0"/>
                <a:cs typeface="Times New Roman" panose="02020603050405020304" pitchFamily="18" charset="0"/>
              </a:rPr>
              <a:t>ACTIVITY DIAGRAM</a:t>
            </a:r>
            <a:endParaRPr lang="en-IN" sz="3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2624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8EA20-F67C-1F6F-79BC-393159776189}"/>
              </a:ext>
            </a:extLst>
          </p:cNvPr>
          <p:cNvSpPr>
            <a:spLocks noGrp="1"/>
          </p:cNvSpPr>
          <p:nvPr>
            <p:ph type="title"/>
          </p:nvPr>
        </p:nvSpPr>
        <p:spPr>
          <a:xfrm>
            <a:off x="1097280" y="-595140"/>
            <a:ext cx="10058400" cy="1450757"/>
          </a:xfrm>
        </p:spPr>
        <p:txBody>
          <a:bodyPr>
            <a:normAutofit/>
          </a:bodyPr>
          <a:lstStyle/>
          <a:p>
            <a:r>
              <a:rPr lang="en-US" sz="3000" b="1" dirty="0">
                <a:latin typeface="Times New Roman" panose="02020603050405020304" pitchFamily="18" charset="0"/>
                <a:cs typeface="Times New Roman" panose="02020603050405020304" pitchFamily="18" charset="0"/>
              </a:rPr>
              <a:t>SAMPLE CODE</a:t>
            </a:r>
            <a:endParaRPr lang="en-IN" sz="3000"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19FA199F-9DFE-3962-A9AF-E58C3D3631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7911" y="855617"/>
            <a:ext cx="9947769" cy="5327650"/>
          </a:xfrm>
        </p:spPr>
      </p:pic>
    </p:spTree>
    <p:extLst>
      <p:ext uri="{BB962C8B-B14F-4D97-AF65-F5344CB8AC3E}">
        <p14:creationId xmlns:p14="http://schemas.microsoft.com/office/powerpoint/2010/main" val="538244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7C212-180C-D981-43E2-67726C60B318}"/>
              </a:ext>
            </a:extLst>
          </p:cNvPr>
          <p:cNvSpPr>
            <a:spLocks noGrp="1"/>
          </p:cNvSpPr>
          <p:nvPr>
            <p:ph type="title"/>
          </p:nvPr>
        </p:nvSpPr>
        <p:spPr>
          <a:xfrm>
            <a:off x="1186542" y="-729343"/>
            <a:ext cx="9969137" cy="76200"/>
          </a:xfrm>
        </p:spPr>
        <p:txBody>
          <a:bodyPr>
            <a:normAutofit fontScale="90000"/>
          </a:bodyPr>
          <a:lstStyle/>
          <a:p>
            <a:endParaRPr lang="en-IN" dirty="0"/>
          </a:p>
        </p:txBody>
      </p:sp>
      <p:pic>
        <p:nvPicPr>
          <p:cNvPr id="5" name="Content Placeholder 4">
            <a:extLst>
              <a:ext uri="{FF2B5EF4-FFF2-40B4-BE49-F238E27FC236}">
                <a16:creationId xmlns:a16="http://schemas.microsoft.com/office/drawing/2014/main" id="{8A9B13E4-4E9B-AE02-DD81-D6D86B6481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6541" y="696686"/>
            <a:ext cx="10134601" cy="5183188"/>
          </a:xfrm>
        </p:spPr>
      </p:pic>
    </p:spTree>
    <p:extLst>
      <p:ext uri="{BB962C8B-B14F-4D97-AF65-F5344CB8AC3E}">
        <p14:creationId xmlns:p14="http://schemas.microsoft.com/office/powerpoint/2010/main" val="1941728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A7392-FECD-0916-A738-AB0FEB86B124}"/>
              </a:ext>
            </a:extLst>
          </p:cNvPr>
          <p:cNvSpPr>
            <a:spLocks noGrp="1"/>
          </p:cNvSpPr>
          <p:nvPr>
            <p:ph type="title"/>
          </p:nvPr>
        </p:nvSpPr>
        <p:spPr>
          <a:xfrm>
            <a:off x="1186543" y="989012"/>
            <a:ext cx="10058400" cy="1450757"/>
          </a:xfrm>
        </p:spPr>
        <p:txBody>
          <a:bodyPr/>
          <a:lstStyle/>
          <a:p>
            <a:endParaRPr lang="en-IN"/>
          </a:p>
        </p:txBody>
      </p:sp>
      <p:pic>
        <p:nvPicPr>
          <p:cNvPr id="5" name="Content Placeholder 4">
            <a:extLst>
              <a:ext uri="{FF2B5EF4-FFF2-40B4-BE49-F238E27FC236}">
                <a16:creationId xmlns:a16="http://schemas.microsoft.com/office/drawing/2014/main" id="{DA868EBE-801D-982F-5382-7EC421D25C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1" y="413657"/>
            <a:ext cx="10330542" cy="5455331"/>
          </a:xfrm>
        </p:spPr>
      </p:pic>
    </p:spTree>
    <p:extLst>
      <p:ext uri="{BB962C8B-B14F-4D97-AF65-F5344CB8AC3E}">
        <p14:creationId xmlns:p14="http://schemas.microsoft.com/office/powerpoint/2010/main" val="3111214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92B9-6824-7250-F196-9632E6029CA7}"/>
              </a:ext>
            </a:extLst>
          </p:cNvPr>
          <p:cNvSpPr>
            <a:spLocks noGrp="1"/>
          </p:cNvSpPr>
          <p:nvPr>
            <p:ph type="title"/>
          </p:nvPr>
        </p:nvSpPr>
        <p:spPr>
          <a:xfrm>
            <a:off x="2928257" y="2155371"/>
            <a:ext cx="7924800" cy="605246"/>
          </a:xfrm>
        </p:spPr>
        <p:txBody>
          <a:bodyPr>
            <a:normAutofit fontScale="90000"/>
          </a:bodyPr>
          <a:lstStyle/>
          <a:p>
            <a:endParaRPr lang="en-IN" dirty="0"/>
          </a:p>
        </p:txBody>
      </p:sp>
      <p:pic>
        <p:nvPicPr>
          <p:cNvPr id="5" name="Content Placeholder 4">
            <a:extLst>
              <a:ext uri="{FF2B5EF4-FFF2-40B4-BE49-F238E27FC236}">
                <a16:creationId xmlns:a16="http://schemas.microsoft.com/office/drawing/2014/main" id="{1BE4F4EE-A6F9-17F0-CC60-6CBC98643F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7917" y="500743"/>
            <a:ext cx="10110569" cy="5313818"/>
          </a:xfrm>
        </p:spPr>
      </p:pic>
    </p:spTree>
    <p:extLst>
      <p:ext uri="{BB962C8B-B14F-4D97-AF65-F5344CB8AC3E}">
        <p14:creationId xmlns:p14="http://schemas.microsoft.com/office/powerpoint/2010/main" val="1750581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DEAEE-4EFE-513E-DD32-492A7A408BE5}"/>
              </a:ext>
            </a:extLst>
          </p:cNvPr>
          <p:cNvSpPr>
            <a:spLocks noGrp="1"/>
          </p:cNvSpPr>
          <p:nvPr>
            <p:ph type="title"/>
          </p:nvPr>
        </p:nvSpPr>
        <p:spPr/>
        <p:txBody>
          <a:bodyPr>
            <a:normAutofit/>
          </a:bodyPr>
          <a:lstStyle/>
          <a:p>
            <a:r>
              <a:rPr lang="en-IN" sz="3000" b="1">
                <a:latin typeface="Times New Roman" panose="02020603050405020304" pitchFamily="18" charset="0"/>
                <a:cs typeface="Times New Roman" panose="02020603050405020304" pitchFamily="18" charset="0"/>
              </a:rPr>
              <a:t>CONTENTS</a:t>
            </a:r>
          </a:p>
        </p:txBody>
      </p:sp>
      <p:sp>
        <p:nvSpPr>
          <p:cNvPr id="5" name="Content Placeholder 4">
            <a:extLst>
              <a:ext uri="{FF2B5EF4-FFF2-40B4-BE49-F238E27FC236}">
                <a16:creationId xmlns:a16="http://schemas.microsoft.com/office/drawing/2014/main" id="{2908B2EC-1A7F-087E-4E33-7D870C271E99}"/>
              </a:ext>
            </a:extLst>
          </p:cNvPr>
          <p:cNvSpPr>
            <a:spLocks noGrp="1"/>
          </p:cNvSpPr>
          <p:nvPr>
            <p:ph sz="half" idx="1"/>
          </p:nvPr>
        </p:nvSpPr>
        <p:spPr/>
        <p:txBody>
          <a:bodyPr vert="horz" lIns="0" tIns="45720" rIns="0" bIns="45720" rtlCol="0" anchor="t">
            <a:noAutofit/>
          </a:bodyPr>
          <a:lstStyle/>
          <a:p>
            <a:pPr>
              <a:lnSpc>
                <a:spcPct val="100000"/>
              </a:lnSpc>
              <a:buFont typeface="Wingdings" panose="05000000000000000000" pitchFamily="2" charset="2"/>
              <a:buChar char="Ø"/>
            </a:pPr>
            <a:r>
              <a:rPr lang="en-IN" dirty="0"/>
              <a:t>Abstract</a:t>
            </a:r>
            <a:endParaRPr lang="en-IN" dirty="0">
              <a:cs typeface="Calibri"/>
            </a:endParaRPr>
          </a:p>
          <a:p>
            <a:pPr>
              <a:lnSpc>
                <a:spcPct val="100000"/>
              </a:lnSpc>
              <a:buFont typeface="Wingdings" panose="05000000000000000000" pitchFamily="2" charset="2"/>
              <a:buChar char="Ø"/>
            </a:pPr>
            <a:r>
              <a:rPr lang="en-IN" dirty="0"/>
              <a:t>Existing System</a:t>
            </a:r>
            <a:endParaRPr lang="en-IN" dirty="0">
              <a:cs typeface="Calibri"/>
            </a:endParaRPr>
          </a:p>
          <a:p>
            <a:pPr>
              <a:lnSpc>
                <a:spcPct val="100000"/>
              </a:lnSpc>
              <a:buFont typeface="Wingdings" panose="05000000000000000000" pitchFamily="2" charset="2"/>
              <a:buChar char="Ø"/>
            </a:pPr>
            <a:r>
              <a:rPr lang="en-IN" dirty="0"/>
              <a:t>Disadvantages of Existing System</a:t>
            </a:r>
            <a:endParaRPr lang="en-IN" dirty="0">
              <a:cs typeface="Calibri"/>
            </a:endParaRPr>
          </a:p>
          <a:p>
            <a:pPr>
              <a:lnSpc>
                <a:spcPct val="100000"/>
              </a:lnSpc>
              <a:buFont typeface="Wingdings" panose="05000000000000000000" pitchFamily="2" charset="2"/>
              <a:buChar char="Ø"/>
            </a:pPr>
            <a:r>
              <a:rPr lang="en-IN" dirty="0"/>
              <a:t>Proposed System</a:t>
            </a:r>
            <a:endParaRPr lang="en-IN" dirty="0">
              <a:cs typeface="Calibri"/>
            </a:endParaRPr>
          </a:p>
          <a:p>
            <a:pPr>
              <a:lnSpc>
                <a:spcPct val="100000"/>
              </a:lnSpc>
              <a:buFont typeface="Wingdings" panose="05000000000000000000" pitchFamily="2" charset="2"/>
              <a:buChar char="Ø"/>
            </a:pPr>
            <a:r>
              <a:rPr lang="en-IN" dirty="0"/>
              <a:t>Advantages of Proposed System</a:t>
            </a:r>
            <a:endParaRPr lang="en-IN" dirty="0">
              <a:cs typeface="Calibri"/>
            </a:endParaRPr>
          </a:p>
          <a:p>
            <a:pPr>
              <a:lnSpc>
                <a:spcPct val="100000"/>
              </a:lnSpc>
              <a:buFont typeface="Wingdings" panose="05000000000000000000" pitchFamily="2" charset="2"/>
              <a:buChar char="Ø"/>
            </a:pPr>
            <a:r>
              <a:rPr lang="en-IN" dirty="0"/>
              <a:t>Hardware and Software requirements</a:t>
            </a:r>
            <a:endParaRPr lang="en-IN" dirty="0">
              <a:cs typeface="Calibri"/>
            </a:endParaRPr>
          </a:p>
          <a:p>
            <a:pPr>
              <a:lnSpc>
                <a:spcPct val="100000"/>
              </a:lnSpc>
              <a:buFont typeface="Wingdings" panose="05000000000000000000" pitchFamily="2" charset="2"/>
              <a:buChar char="Ø"/>
            </a:pPr>
            <a:r>
              <a:rPr lang="en-IN" dirty="0"/>
              <a:t>Novelty of the project</a:t>
            </a:r>
            <a:endParaRPr lang="en-IN" dirty="0">
              <a:cs typeface="Calibri"/>
            </a:endParaRPr>
          </a:p>
          <a:p>
            <a:pPr>
              <a:lnSpc>
                <a:spcPct val="100000"/>
              </a:lnSpc>
              <a:buFont typeface="Wingdings" panose="05000000000000000000" pitchFamily="2" charset="2"/>
              <a:buChar char="Ø"/>
            </a:pPr>
            <a:r>
              <a:rPr lang="en-IN" dirty="0"/>
              <a:t>Architecture</a:t>
            </a:r>
            <a:endParaRPr lang="en-IN">
              <a:cs typeface="Calibri" panose="020F0502020204030204"/>
            </a:endParaRPr>
          </a:p>
          <a:p>
            <a:pPr>
              <a:lnSpc>
                <a:spcPct val="100000"/>
              </a:lnSpc>
              <a:buFont typeface="Wingdings" panose="05000000000000000000" pitchFamily="2" charset="2"/>
              <a:buChar char="Ø"/>
            </a:pPr>
            <a:endParaRPr lang="en-IN" sz="1800" dirty="0">
              <a:cs typeface="Calibri" panose="020F0502020204030204"/>
            </a:endParaRPr>
          </a:p>
        </p:txBody>
      </p:sp>
      <p:sp>
        <p:nvSpPr>
          <p:cNvPr id="3" name="Content Placeholder 2">
            <a:extLst>
              <a:ext uri="{FF2B5EF4-FFF2-40B4-BE49-F238E27FC236}">
                <a16:creationId xmlns:a16="http://schemas.microsoft.com/office/drawing/2014/main" id="{D9F42639-F730-C268-C4FB-2B2FF45D08AA}"/>
              </a:ext>
            </a:extLst>
          </p:cNvPr>
          <p:cNvSpPr>
            <a:spLocks noGrp="1"/>
          </p:cNvSpPr>
          <p:nvPr>
            <p:ph sz="half" idx="2"/>
          </p:nvPr>
        </p:nvSpPr>
        <p:spPr/>
        <p:txBody>
          <a:bodyPr vert="horz" lIns="0" tIns="45720" rIns="0" bIns="45720" rtlCol="0" anchor="t">
            <a:normAutofit/>
          </a:bodyPr>
          <a:lstStyle/>
          <a:p>
            <a:pPr>
              <a:buFont typeface="Wingdings" panose="020F0502020204030204" pitchFamily="34" charset="0"/>
              <a:buChar char="Ø"/>
            </a:pPr>
            <a:r>
              <a:rPr lang="en-US" dirty="0">
                <a:cs typeface="Calibri"/>
              </a:rPr>
              <a:t>Modules</a:t>
            </a:r>
          </a:p>
          <a:p>
            <a:pPr>
              <a:buFont typeface="Wingdings" panose="020F0502020204030204" pitchFamily="34" charset="0"/>
              <a:buChar char="Ø"/>
            </a:pPr>
            <a:r>
              <a:rPr lang="en-US" dirty="0">
                <a:cs typeface="Calibri"/>
              </a:rPr>
              <a:t>UML diagram</a:t>
            </a:r>
            <a:endParaRPr lang="en-US" dirty="0"/>
          </a:p>
          <a:p>
            <a:pPr>
              <a:buFont typeface="Wingdings" panose="020F0502020204030204" pitchFamily="34" charset="0"/>
              <a:buChar char="Ø"/>
            </a:pPr>
            <a:r>
              <a:rPr lang="en-US" dirty="0">
                <a:cs typeface="Calibri"/>
              </a:rPr>
              <a:t>Sample code</a:t>
            </a:r>
          </a:p>
          <a:p>
            <a:pPr>
              <a:buFont typeface="Wingdings" panose="020F0502020204030204" pitchFamily="34" charset="0"/>
              <a:buChar char="Ø"/>
            </a:pPr>
            <a:r>
              <a:rPr lang="en-US" dirty="0">
                <a:cs typeface="Calibri"/>
              </a:rPr>
              <a:t>Results</a:t>
            </a:r>
          </a:p>
          <a:p>
            <a:pPr>
              <a:buFont typeface="Wingdings" panose="020F0502020204030204" pitchFamily="34" charset="0"/>
              <a:buChar char="Ø"/>
            </a:pPr>
            <a:r>
              <a:rPr lang="en-US" dirty="0">
                <a:cs typeface="Calibri"/>
              </a:rPr>
              <a:t>Conclusion</a:t>
            </a:r>
          </a:p>
          <a:p>
            <a:pPr>
              <a:buFont typeface="Wingdings" panose="020F0502020204030204" pitchFamily="34" charset="0"/>
              <a:buChar char="Ø"/>
            </a:pPr>
            <a:r>
              <a:rPr lang="en-US" dirty="0">
                <a:cs typeface="Calibri"/>
              </a:rPr>
              <a:t>Future Scope</a:t>
            </a:r>
          </a:p>
          <a:p>
            <a:pPr>
              <a:buFont typeface="Wingdings" panose="020F0502020204030204" pitchFamily="34" charset="0"/>
              <a:buChar char="Ø"/>
            </a:pPr>
            <a:r>
              <a:rPr lang="en-US" dirty="0">
                <a:cs typeface="Calibri"/>
              </a:rPr>
              <a:t>References</a:t>
            </a:r>
          </a:p>
          <a:p>
            <a:pPr>
              <a:buFont typeface="Wingdings" panose="020F0502020204030204" pitchFamily="34" charset="0"/>
              <a:buChar char="Ø"/>
            </a:pPr>
            <a:r>
              <a:rPr lang="en-US" dirty="0" err="1">
                <a:cs typeface="Calibri"/>
              </a:rPr>
              <a:t>Github</a:t>
            </a:r>
            <a:r>
              <a:rPr lang="en-US" dirty="0">
                <a:cs typeface="Calibri"/>
              </a:rPr>
              <a:t> Link</a:t>
            </a:r>
          </a:p>
          <a:p>
            <a:pPr marL="0" indent="0">
              <a:buNone/>
            </a:pPr>
            <a:endParaRPr lang="en-US" dirty="0">
              <a:cs typeface="Calibri"/>
            </a:endParaRPr>
          </a:p>
          <a:p>
            <a:pPr>
              <a:buFont typeface="Wingdings" panose="020F0502020204030204" pitchFamily="34" charset="0"/>
              <a:buChar char="Ø"/>
            </a:pPr>
            <a:endParaRPr lang="en-US" dirty="0">
              <a:cs typeface="Calibri"/>
            </a:endParaRPr>
          </a:p>
        </p:txBody>
      </p:sp>
    </p:spTree>
    <p:extLst>
      <p:ext uri="{BB962C8B-B14F-4D97-AF65-F5344CB8AC3E}">
        <p14:creationId xmlns:p14="http://schemas.microsoft.com/office/powerpoint/2010/main" val="2150701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17F63-6F0D-5E79-60A4-C1E2A7CEE527}"/>
              </a:ext>
            </a:extLst>
          </p:cNvPr>
          <p:cNvSpPr>
            <a:spLocks noGrp="1"/>
          </p:cNvSpPr>
          <p:nvPr>
            <p:ph type="title"/>
          </p:nvPr>
        </p:nvSpPr>
        <p:spPr>
          <a:xfrm>
            <a:off x="1227909" y="1978243"/>
            <a:ext cx="10058400" cy="1450757"/>
          </a:xfrm>
        </p:spPr>
        <p:txBody>
          <a:bodyPr/>
          <a:lstStyle/>
          <a:p>
            <a:endParaRPr lang="en-IN" dirty="0"/>
          </a:p>
        </p:txBody>
      </p:sp>
      <p:pic>
        <p:nvPicPr>
          <p:cNvPr id="5" name="Content Placeholder 4">
            <a:extLst>
              <a:ext uri="{FF2B5EF4-FFF2-40B4-BE49-F238E27FC236}">
                <a16:creationId xmlns:a16="http://schemas.microsoft.com/office/drawing/2014/main" id="{16E753B6-F9DA-AA4A-ADD6-181EBDE076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5691" y="772886"/>
            <a:ext cx="10567852" cy="5061857"/>
          </a:xfrm>
        </p:spPr>
      </p:pic>
    </p:spTree>
    <p:extLst>
      <p:ext uri="{BB962C8B-B14F-4D97-AF65-F5344CB8AC3E}">
        <p14:creationId xmlns:p14="http://schemas.microsoft.com/office/powerpoint/2010/main" val="6587866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5BAA8-6C08-0501-9666-B317E1E85028}"/>
              </a:ext>
            </a:extLst>
          </p:cNvPr>
          <p:cNvSpPr>
            <a:spLocks noGrp="1"/>
          </p:cNvSpPr>
          <p:nvPr>
            <p:ph type="title"/>
          </p:nvPr>
        </p:nvSpPr>
        <p:spPr>
          <a:xfrm>
            <a:off x="1097280" y="2235146"/>
            <a:ext cx="10058400" cy="1450757"/>
          </a:xfrm>
        </p:spPr>
        <p:txBody>
          <a:bodyPr/>
          <a:lstStyle/>
          <a:p>
            <a:endParaRPr lang="en-IN" dirty="0"/>
          </a:p>
        </p:txBody>
      </p:sp>
      <p:pic>
        <p:nvPicPr>
          <p:cNvPr id="5" name="Content Placeholder 4">
            <a:extLst>
              <a:ext uri="{FF2B5EF4-FFF2-40B4-BE49-F238E27FC236}">
                <a16:creationId xmlns:a16="http://schemas.microsoft.com/office/drawing/2014/main" id="{AC9106DC-3BDD-5CFE-8AC6-74042C4C63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772887"/>
            <a:ext cx="10548256" cy="5096102"/>
          </a:xfrm>
        </p:spPr>
      </p:pic>
    </p:spTree>
    <p:extLst>
      <p:ext uri="{BB962C8B-B14F-4D97-AF65-F5344CB8AC3E}">
        <p14:creationId xmlns:p14="http://schemas.microsoft.com/office/powerpoint/2010/main" val="28379501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DA995-CA23-18B7-872E-9B0130332A97}"/>
              </a:ext>
            </a:extLst>
          </p:cNvPr>
          <p:cNvSpPr>
            <a:spLocks noGrp="1"/>
          </p:cNvSpPr>
          <p:nvPr>
            <p:ph type="title"/>
          </p:nvPr>
        </p:nvSpPr>
        <p:spPr>
          <a:xfrm>
            <a:off x="1097280" y="2104518"/>
            <a:ext cx="10058400" cy="1450757"/>
          </a:xfrm>
        </p:spPr>
        <p:txBody>
          <a:bodyPr/>
          <a:lstStyle/>
          <a:p>
            <a:endParaRPr lang="en-IN"/>
          </a:p>
        </p:txBody>
      </p:sp>
      <p:pic>
        <p:nvPicPr>
          <p:cNvPr id="5" name="Content Placeholder 4">
            <a:extLst>
              <a:ext uri="{FF2B5EF4-FFF2-40B4-BE49-F238E27FC236}">
                <a16:creationId xmlns:a16="http://schemas.microsoft.com/office/drawing/2014/main" id="{A2DB4381-D491-E2F2-C138-70E4AC77D2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5543" y="794657"/>
            <a:ext cx="10350137" cy="5074331"/>
          </a:xfrm>
        </p:spPr>
      </p:pic>
    </p:spTree>
    <p:extLst>
      <p:ext uri="{BB962C8B-B14F-4D97-AF65-F5344CB8AC3E}">
        <p14:creationId xmlns:p14="http://schemas.microsoft.com/office/powerpoint/2010/main" val="13220220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A6B5A-DB7D-C4DB-21ED-ABCD32EF77BC}"/>
              </a:ext>
            </a:extLst>
          </p:cNvPr>
          <p:cNvSpPr>
            <a:spLocks noGrp="1"/>
          </p:cNvSpPr>
          <p:nvPr>
            <p:ph type="title"/>
          </p:nvPr>
        </p:nvSpPr>
        <p:spPr>
          <a:xfrm>
            <a:off x="1066800" y="2137174"/>
            <a:ext cx="10058400" cy="1450757"/>
          </a:xfrm>
        </p:spPr>
        <p:txBody>
          <a:bodyPr/>
          <a:lstStyle/>
          <a:p>
            <a:endParaRPr lang="en-IN"/>
          </a:p>
        </p:txBody>
      </p:sp>
      <p:pic>
        <p:nvPicPr>
          <p:cNvPr id="5" name="Content Placeholder 4">
            <a:extLst>
              <a:ext uri="{FF2B5EF4-FFF2-40B4-BE49-F238E27FC236}">
                <a16:creationId xmlns:a16="http://schemas.microsoft.com/office/drawing/2014/main" id="{CBA7639A-D3C7-F6FA-546A-1C7DB9A1A3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664029"/>
            <a:ext cx="10058399" cy="5204959"/>
          </a:xfrm>
        </p:spPr>
      </p:pic>
    </p:spTree>
    <p:extLst>
      <p:ext uri="{BB962C8B-B14F-4D97-AF65-F5344CB8AC3E}">
        <p14:creationId xmlns:p14="http://schemas.microsoft.com/office/powerpoint/2010/main" val="17032389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D5F09-897B-F2DC-BF2A-BBD7740EC2CC}"/>
              </a:ext>
            </a:extLst>
          </p:cNvPr>
          <p:cNvSpPr>
            <a:spLocks noGrp="1"/>
          </p:cNvSpPr>
          <p:nvPr>
            <p:ph type="title"/>
          </p:nvPr>
        </p:nvSpPr>
        <p:spPr>
          <a:xfrm flipV="1">
            <a:off x="1097280" y="1737360"/>
            <a:ext cx="10058400" cy="1027611"/>
          </a:xfrm>
        </p:spPr>
        <p:txBody>
          <a:bodyPr/>
          <a:lstStyle/>
          <a:p>
            <a:endParaRPr lang="en-IN" dirty="0"/>
          </a:p>
        </p:txBody>
      </p:sp>
      <p:pic>
        <p:nvPicPr>
          <p:cNvPr id="5" name="Content Placeholder 4">
            <a:extLst>
              <a:ext uri="{FF2B5EF4-FFF2-40B4-BE49-F238E27FC236}">
                <a16:creationId xmlns:a16="http://schemas.microsoft.com/office/drawing/2014/main" id="{DA722850-6DE3-DB5A-2C5F-460D980CA9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6320" y="762001"/>
            <a:ext cx="10119359" cy="5106988"/>
          </a:xfrm>
        </p:spPr>
      </p:pic>
    </p:spTree>
    <p:extLst>
      <p:ext uri="{BB962C8B-B14F-4D97-AF65-F5344CB8AC3E}">
        <p14:creationId xmlns:p14="http://schemas.microsoft.com/office/powerpoint/2010/main" val="1438140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2E82E-63FD-917E-7505-12AEE2E6FB11}"/>
              </a:ext>
            </a:extLst>
          </p:cNvPr>
          <p:cNvSpPr>
            <a:spLocks noGrp="1"/>
          </p:cNvSpPr>
          <p:nvPr>
            <p:ph type="title"/>
          </p:nvPr>
        </p:nvSpPr>
        <p:spPr>
          <a:xfrm>
            <a:off x="1097280" y="286604"/>
            <a:ext cx="10058400" cy="584254"/>
          </a:xfrm>
        </p:spPr>
        <p:txBody>
          <a:bodyPr>
            <a:normAutofit/>
          </a:bodyPr>
          <a:lstStyle/>
          <a:p>
            <a:r>
              <a:rPr lang="en-US" sz="3000" b="1" dirty="0">
                <a:latin typeface="Times New Roman" panose="02020603050405020304" pitchFamily="18" charset="0"/>
                <a:cs typeface="Times New Roman" panose="02020603050405020304" pitchFamily="18" charset="0"/>
              </a:rPr>
              <a:t>RESULT</a:t>
            </a:r>
            <a:endParaRPr lang="en-IN" sz="3000" b="1"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57444236-3055-3695-D4E5-0C5572751F6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39891" y="1262743"/>
            <a:ext cx="5186589" cy="4023360"/>
          </a:xfrm>
        </p:spPr>
      </p:pic>
      <p:pic>
        <p:nvPicPr>
          <p:cNvPr id="8" name="Content Placeholder 7">
            <a:extLst>
              <a:ext uri="{FF2B5EF4-FFF2-40B4-BE49-F238E27FC236}">
                <a16:creationId xmlns:a16="http://schemas.microsoft.com/office/drawing/2014/main" id="{5A1B3DB3-5255-E09D-DDDF-A6E6420BB2D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18238" y="1262743"/>
            <a:ext cx="4937125" cy="4023360"/>
          </a:xfrm>
        </p:spPr>
      </p:pic>
    </p:spTree>
    <p:extLst>
      <p:ext uri="{BB962C8B-B14F-4D97-AF65-F5344CB8AC3E}">
        <p14:creationId xmlns:p14="http://schemas.microsoft.com/office/powerpoint/2010/main" val="10796338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ACB2E-630C-CE42-24F1-4A0D0BA35DD9}"/>
              </a:ext>
            </a:extLst>
          </p:cNvPr>
          <p:cNvSpPr>
            <a:spLocks noGrp="1"/>
          </p:cNvSpPr>
          <p:nvPr>
            <p:ph type="title"/>
          </p:nvPr>
        </p:nvSpPr>
        <p:spPr>
          <a:xfrm>
            <a:off x="1097280" y="286604"/>
            <a:ext cx="10058400" cy="67080"/>
          </a:xfrm>
        </p:spPr>
        <p:txBody>
          <a:bodyPr>
            <a:normAutofit fontScale="90000"/>
          </a:bodyPr>
          <a:lstStyle/>
          <a:p>
            <a:endParaRPr lang="en-IN" dirty="0"/>
          </a:p>
        </p:txBody>
      </p:sp>
      <p:pic>
        <p:nvPicPr>
          <p:cNvPr id="6" name="Content Placeholder 5">
            <a:extLst>
              <a:ext uri="{FF2B5EF4-FFF2-40B4-BE49-F238E27FC236}">
                <a16:creationId xmlns:a16="http://schemas.microsoft.com/office/drawing/2014/main" id="{2B6AB235-F96A-D996-0613-BDA13C8B98C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57472" y="1483744"/>
            <a:ext cx="5260767" cy="3762447"/>
          </a:xfrm>
        </p:spPr>
      </p:pic>
      <p:pic>
        <p:nvPicPr>
          <p:cNvPr id="8" name="Content Placeholder 7">
            <a:extLst>
              <a:ext uri="{FF2B5EF4-FFF2-40B4-BE49-F238E27FC236}">
                <a16:creationId xmlns:a16="http://schemas.microsoft.com/office/drawing/2014/main" id="{52597846-06FF-76F2-1A28-FA189445DF2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18239" y="1483743"/>
            <a:ext cx="4937125" cy="3762448"/>
          </a:xfrm>
        </p:spPr>
      </p:pic>
    </p:spTree>
    <p:extLst>
      <p:ext uri="{BB962C8B-B14F-4D97-AF65-F5344CB8AC3E}">
        <p14:creationId xmlns:p14="http://schemas.microsoft.com/office/powerpoint/2010/main" val="41135265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2F131-F61D-5395-32D4-6666F0855799}"/>
              </a:ext>
            </a:extLst>
          </p:cNvPr>
          <p:cNvSpPr>
            <a:spLocks noGrp="1"/>
          </p:cNvSpPr>
          <p:nvPr>
            <p:ph type="title"/>
          </p:nvPr>
        </p:nvSpPr>
        <p:spPr>
          <a:xfrm>
            <a:off x="1097280" y="1691641"/>
            <a:ext cx="10058400" cy="45719"/>
          </a:xfrm>
        </p:spPr>
        <p:txBody>
          <a:bodyPr>
            <a:normAutofit fontScale="90000"/>
          </a:bodyPr>
          <a:lstStyle/>
          <a:p>
            <a:endParaRPr lang="en-IN" dirty="0"/>
          </a:p>
        </p:txBody>
      </p:sp>
      <p:pic>
        <p:nvPicPr>
          <p:cNvPr id="6" name="Content Placeholder 5">
            <a:extLst>
              <a:ext uri="{FF2B5EF4-FFF2-40B4-BE49-F238E27FC236}">
                <a16:creationId xmlns:a16="http://schemas.microsoft.com/office/drawing/2014/main" id="{F939241D-48D9-23FC-A4ED-F31C2D5CD66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97278" y="1692071"/>
            <a:ext cx="5060319" cy="3428570"/>
          </a:xfrm>
        </p:spPr>
      </p:pic>
      <p:pic>
        <p:nvPicPr>
          <p:cNvPr id="7" name="Content Placeholder 6">
            <a:extLst>
              <a:ext uri="{FF2B5EF4-FFF2-40B4-BE49-F238E27FC236}">
                <a16:creationId xmlns:a16="http://schemas.microsoft.com/office/drawing/2014/main" id="{C12760D8-240C-E13D-7918-64DDAB768C8D}"/>
              </a:ext>
            </a:extLst>
          </p:cNvPr>
          <p:cNvPicPr>
            <a:picLocks noGrp="1" noChangeAspect="1"/>
          </p:cNvPicPr>
          <p:nvPr>
            <p:ph sz="half" idx="2"/>
          </p:nvPr>
        </p:nvPicPr>
        <p:blipFill>
          <a:blip r:embed="rId3"/>
          <a:stretch>
            <a:fillRect/>
          </a:stretch>
        </p:blipFill>
        <p:spPr>
          <a:xfrm>
            <a:off x="6157597" y="1612487"/>
            <a:ext cx="4937125" cy="3508154"/>
          </a:xfrm>
          <a:prstGeom prst="rect">
            <a:avLst/>
          </a:prstGeom>
        </p:spPr>
      </p:pic>
    </p:spTree>
    <p:extLst>
      <p:ext uri="{BB962C8B-B14F-4D97-AF65-F5344CB8AC3E}">
        <p14:creationId xmlns:p14="http://schemas.microsoft.com/office/powerpoint/2010/main" val="742385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6A283-A159-119F-D3BB-15D5500F56B5}"/>
              </a:ext>
            </a:extLst>
          </p:cNvPr>
          <p:cNvSpPr>
            <a:spLocks noGrp="1"/>
          </p:cNvSpPr>
          <p:nvPr>
            <p:ph type="title"/>
          </p:nvPr>
        </p:nvSpPr>
        <p:spPr>
          <a:xfrm flipV="1">
            <a:off x="1097280" y="1737360"/>
            <a:ext cx="10058400" cy="45719"/>
          </a:xfrm>
        </p:spPr>
        <p:txBody>
          <a:bodyPr>
            <a:normAutofit fontScale="90000"/>
          </a:bodyPr>
          <a:lstStyle/>
          <a:p>
            <a:endParaRPr lang="en-IN" dirty="0"/>
          </a:p>
        </p:txBody>
      </p:sp>
      <p:pic>
        <p:nvPicPr>
          <p:cNvPr id="6" name="Content Placeholder 5">
            <a:extLst>
              <a:ext uri="{FF2B5EF4-FFF2-40B4-BE49-F238E27FC236}">
                <a16:creationId xmlns:a16="http://schemas.microsoft.com/office/drawing/2014/main" id="{44E5B6C4-C612-D0CE-4571-475568D8505C}"/>
              </a:ext>
            </a:extLst>
          </p:cNvPr>
          <p:cNvPicPr>
            <a:picLocks noGrp="1" noChangeAspect="1"/>
          </p:cNvPicPr>
          <p:nvPr>
            <p:ph sz="half" idx="1"/>
          </p:nvPr>
        </p:nvPicPr>
        <p:blipFill>
          <a:blip r:embed="rId2"/>
          <a:stretch>
            <a:fillRect/>
          </a:stretch>
        </p:blipFill>
        <p:spPr>
          <a:xfrm>
            <a:off x="1096963" y="1737359"/>
            <a:ext cx="5120958" cy="4131735"/>
          </a:xfrm>
        </p:spPr>
      </p:pic>
      <p:pic>
        <p:nvPicPr>
          <p:cNvPr id="7" name="Content Placeholder 6">
            <a:extLst>
              <a:ext uri="{FF2B5EF4-FFF2-40B4-BE49-F238E27FC236}">
                <a16:creationId xmlns:a16="http://schemas.microsoft.com/office/drawing/2014/main" id="{38C65B8F-8D72-271F-BF13-B0A1E0E8CAD7}"/>
              </a:ext>
            </a:extLst>
          </p:cNvPr>
          <p:cNvPicPr>
            <a:picLocks noGrp="1" noChangeAspect="1"/>
          </p:cNvPicPr>
          <p:nvPr>
            <p:ph sz="half" idx="2"/>
          </p:nvPr>
        </p:nvPicPr>
        <p:blipFill>
          <a:blip r:embed="rId3"/>
          <a:stretch>
            <a:fillRect/>
          </a:stretch>
        </p:blipFill>
        <p:spPr>
          <a:xfrm>
            <a:off x="6218238" y="1737359"/>
            <a:ext cx="4937125" cy="4131735"/>
          </a:xfrm>
          <a:prstGeom prst="rect">
            <a:avLst/>
          </a:prstGeom>
        </p:spPr>
      </p:pic>
    </p:spTree>
    <p:extLst>
      <p:ext uri="{BB962C8B-B14F-4D97-AF65-F5344CB8AC3E}">
        <p14:creationId xmlns:p14="http://schemas.microsoft.com/office/powerpoint/2010/main" val="794373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67106-0C06-1AC2-EFFD-23E2EB22880E}"/>
              </a:ext>
            </a:extLst>
          </p:cNvPr>
          <p:cNvSpPr>
            <a:spLocks noGrp="1"/>
          </p:cNvSpPr>
          <p:nvPr>
            <p:ph type="title"/>
          </p:nvPr>
        </p:nvSpPr>
        <p:spPr>
          <a:xfrm>
            <a:off x="1188720" y="1864918"/>
            <a:ext cx="10058400" cy="1450757"/>
          </a:xfrm>
        </p:spPr>
        <p:txBody>
          <a:bodyPr/>
          <a:lstStyle/>
          <a:p>
            <a:endParaRPr lang="en-IN"/>
          </a:p>
        </p:txBody>
      </p:sp>
      <p:pic>
        <p:nvPicPr>
          <p:cNvPr id="5" name="Content Placeholder 4">
            <a:extLst>
              <a:ext uri="{FF2B5EF4-FFF2-40B4-BE49-F238E27FC236}">
                <a16:creationId xmlns:a16="http://schemas.microsoft.com/office/drawing/2014/main" id="{39127D49-598A-3732-8C39-5280D1E56EDE}"/>
              </a:ext>
            </a:extLst>
          </p:cNvPr>
          <p:cNvPicPr>
            <a:picLocks noGrp="1" noChangeAspect="1"/>
          </p:cNvPicPr>
          <p:nvPr>
            <p:ph sz="half" idx="1"/>
          </p:nvPr>
        </p:nvPicPr>
        <p:blipFill>
          <a:blip r:embed="rId2"/>
          <a:stretch>
            <a:fillRect/>
          </a:stretch>
        </p:blipFill>
        <p:spPr>
          <a:xfrm>
            <a:off x="1096962" y="1699405"/>
            <a:ext cx="5121275" cy="3546556"/>
          </a:xfrm>
          <a:prstGeom prst="rect">
            <a:avLst/>
          </a:prstGeom>
        </p:spPr>
      </p:pic>
      <p:pic>
        <p:nvPicPr>
          <p:cNvPr id="6" name="Content Placeholder 5">
            <a:extLst>
              <a:ext uri="{FF2B5EF4-FFF2-40B4-BE49-F238E27FC236}">
                <a16:creationId xmlns:a16="http://schemas.microsoft.com/office/drawing/2014/main" id="{460A4694-855A-D006-1394-FAE83B76CA7F}"/>
              </a:ext>
            </a:extLst>
          </p:cNvPr>
          <p:cNvPicPr>
            <a:picLocks noGrp="1" noChangeAspect="1"/>
          </p:cNvPicPr>
          <p:nvPr>
            <p:ph sz="half" idx="2"/>
          </p:nvPr>
        </p:nvPicPr>
        <p:blipFill>
          <a:blip r:embed="rId3"/>
          <a:stretch>
            <a:fillRect/>
          </a:stretch>
        </p:blipFill>
        <p:spPr>
          <a:xfrm>
            <a:off x="6218238" y="1698959"/>
            <a:ext cx="4937125" cy="3546555"/>
          </a:xfrm>
          <a:prstGeom prst="rect">
            <a:avLst/>
          </a:prstGeom>
        </p:spPr>
      </p:pic>
    </p:spTree>
    <p:extLst>
      <p:ext uri="{BB962C8B-B14F-4D97-AF65-F5344CB8AC3E}">
        <p14:creationId xmlns:p14="http://schemas.microsoft.com/office/powerpoint/2010/main" val="2386596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66800" y="227410"/>
            <a:ext cx="10058400" cy="847725"/>
          </a:xfrm>
        </p:spPr>
        <p:txBody>
          <a:bodyPr>
            <a:normAutofit/>
          </a:bodyPr>
          <a:lstStyle/>
          <a:p>
            <a:pPr algn="ctr"/>
            <a:r>
              <a:rPr lang="en-US" sz="3000" b="1">
                <a:solidFill>
                  <a:schemeClr val="tx1"/>
                </a:solidFill>
                <a:latin typeface="Times New Roman" panose="02020603050405020304" pitchFamily="18" charset="0"/>
                <a:cs typeface="Times New Roman" panose="02020603050405020304" pitchFamily="18" charset="0"/>
              </a:rPr>
              <a:t>ABSTRACT</a:t>
            </a:r>
          </a:p>
        </p:txBody>
      </p:sp>
      <p:sp>
        <p:nvSpPr>
          <p:cNvPr id="3" name="Content Placeholder 2"/>
          <p:cNvSpPr>
            <a:spLocks noGrp="1"/>
          </p:cNvSpPr>
          <p:nvPr>
            <p:ph idx="4294967295"/>
          </p:nvPr>
        </p:nvSpPr>
        <p:spPr>
          <a:xfrm>
            <a:off x="600635" y="1417637"/>
            <a:ext cx="10847293" cy="4022725"/>
          </a:xfrm>
        </p:spPr>
        <p:txBody>
          <a:bodyPr>
            <a:normAutofit fontScale="92500"/>
          </a:bodyPr>
          <a:lstStyle/>
          <a:p>
            <a:pPr>
              <a:lnSpc>
                <a:spcPct val="120000"/>
              </a:lnSpc>
              <a:buFont typeface="Arial" panose="020B0604020202020204" pitchFamily="34" charset="0"/>
              <a:buChar char="•"/>
            </a:pPr>
            <a:r>
              <a:rPr lang="en-US">
                <a:solidFill>
                  <a:schemeClr val="tx1"/>
                </a:solidFill>
              </a:rPr>
              <a:t> </a:t>
            </a:r>
            <a:r>
              <a:rPr lang="en-US" sz="2200">
                <a:solidFill>
                  <a:srgbClr val="000000"/>
                </a:solidFill>
                <a:latin typeface="Times New Roman" panose="02020603050405020304" pitchFamily="18" charset="0"/>
              </a:rPr>
              <a:t>I</a:t>
            </a:r>
            <a:r>
              <a:rPr lang="en-US" sz="2200">
                <a:solidFill>
                  <a:srgbClr val="000000"/>
                </a:solidFill>
                <a:effectLst/>
                <a:latin typeface="Times New Roman" panose="02020603050405020304" pitchFamily="18" charset="0"/>
                <a:ea typeface="Times New Roman" panose="02020603050405020304" pitchFamily="18" charset="0"/>
              </a:rPr>
              <a:t>f a consumer would like to buy something at a shopping mall, consumers need to take the  particular items from the display shelf and then queue up and wait for their turn to make payment.</a:t>
            </a:r>
            <a:endParaRPr lang="en-US" sz="2200">
              <a:solidFill>
                <a:schemeClr val="tx1"/>
              </a:solidFill>
              <a:effectLst/>
              <a:latin typeface="Times New Roman" panose="02020603050405020304" pitchFamily="18" charset="0"/>
              <a:ea typeface="Times New Roman" panose="02020603050405020304" pitchFamily="18" charset="0"/>
            </a:endParaRPr>
          </a:p>
          <a:p>
            <a:pPr>
              <a:lnSpc>
                <a:spcPct val="120000"/>
              </a:lnSpc>
              <a:buFont typeface="Arial" panose="020B0604020202020204" pitchFamily="34" charset="0"/>
              <a:buChar char="•"/>
            </a:pPr>
            <a:r>
              <a:rPr lang="en-US" sz="2200">
                <a:solidFill>
                  <a:srgbClr val="000000"/>
                </a:solidFill>
                <a:effectLst/>
                <a:latin typeface="Times New Roman" panose="02020603050405020304" pitchFamily="18" charset="0"/>
                <a:ea typeface="Times New Roman" panose="02020603050405020304" pitchFamily="18" charset="0"/>
              </a:rPr>
              <a:t>The time taken for consumers to wait for the consumers in front of the queue to scan every item and making payment will definitely take plenty of time.</a:t>
            </a:r>
            <a:endParaRPr lang="en-US" sz="2200">
              <a:solidFill>
                <a:schemeClr val="tx1"/>
              </a:solidFill>
              <a:latin typeface="Times New Roman" panose="02020603050405020304" pitchFamily="18" charset="0"/>
              <a:ea typeface="Times New Roman" panose="02020603050405020304" pitchFamily="18" charset="0"/>
            </a:endParaRPr>
          </a:p>
          <a:p>
            <a:pPr>
              <a:lnSpc>
                <a:spcPct val="120000"/>
              </a:lnSpc>
              <a:buFont typeface="Arial" panose="020B0604020202020204" pitchFamily="34" charset="0"/>
              <a:buChar char="•"/>
            </a:pPr>
            <a:r>
              <a:rPr lang="en-US" sz="2200">
                <a:solidFill>
                  <a:srgbClr val="000000"/>
                </a:solidFill>
                <a:effectLst/>
                <a:latin typeface="Times New Roman" panose="02020603050405020304" pitchFamily="18" charset="0"/>
                <a:ea typeface="Times New Roman" panose="02020603050405020304" pitchFamily="18" charset="0"/>
              </a:rPr>
              <a:t>While doing survey we found that most of the people prefer to leave the shopping mall instead of waiting in long queues to buy a few products.</a:t>
            </a:r>
          </a:p>
          <a:p>
            <a:pPr>
              <a:lnSpc>
                <a:spcPct val="120000"/>
              </a:lnSpc>
              <a:buFont typeface="Arial" panose="020B0604020202020204" pitchFamily="34" charset="0"/>
              <a:buChar char="•"/>
            </a:pPr>
            <a:r>
              <a:rPr lang="en-US" sz="2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To try to solve the problems previously identified, recent years have seen the appearance of several technological solutions for hypermarket assistance. All such solutions share the same objectives to save consumers.</a:t>
            </a:r>
            <a:endParaRPr lang="en-IN" sz="2200">
              <a:effectLst/>
              <a:latin typeface="Times New Roman" panose="02020603050405020304" pitchFamily="18" charset="0"/>
              <a:ea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solidFill>
                <a:schemeClr val="tx1"/>
              </a:solidFill>
            </a:endParaRPr>
          </a:p>
        </p:txBody>
      </p:sp>
    </p:spTree>
    <p:extLst>
      <p:ext uri="{BB962C8B-B14F-4D97-AF65-F5344CB8AC3E}">
        <p14:creationId xmlns:p14="http://schemas.microsoft.com/office/powerpoint/2010/main" val="21330572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C7F62-6833-5F9D-4C7E-CDBD423E419F}"/>
              </a:ext>
            </a:extLst>
          </p:cNvPr>
          <p:cNvSpPr>
            <a:spLocks noGrp="1"/>
          </p:cNvSpPr>
          <p:nvPr>
            <p:ph type="title" idx="4294967295"/>
          </p:nvPr>
        </p:nvSpPr>
        <p:spPr>
          <a:xfrm>
            <a:off x="579120" y="0"/>
            <a:ext cx="10058400" cy="1449387"/>
          </a:xfrm>
        </p:spPr>
        <p:txBody>
          <a:bodyPr>
            <a:normAutofit/>
          </a:bodyPr>
          <a:lstStyle/>
          <a:p>
            <a:pPr algn="ctr"/>
            <a:r>
              <a:rPr lang="en-IN" sz="3000" b="1"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B14E681A-1284-7453-F969-4D8B00A322DD}"/>
              </a:ext>
            </a:extLst>
          </p:cNvPr>
          <p:cNvSpPr>
            <a:spLocks noGrp="1"/>
          </p:cNvSpPr>
          <p:nvPr>
            <p:ph idx="4294967295"/>
          </p:nvPr>
        </p:nvSpPr>
        <p:spPr>
          <a:xfrm>
            <a:off x="1137920" y="1836103"/>
            <a:ext cx="10058400" cy="4022725"/>
          </a:xfrm>
        </p:spPr>
        <p:txBody>
          <a:bodyPr>
            <a:normAutofit/>
          </a:bodyPr>
          <a:lstStyle/>
          <a:p>
            <a:pP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 Supermarket billing system using a webcam is a promising solution that has the potential to revolutionize the checkout process by improving efficiency and reducing waiting time. </a:t>
            </a:r>
          </a:p>
          <a:p>
            <a:pP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This system can </a:t>
            </a:r>
            <a:r>
              <a:rPr lang="en-IN" b="1" dirty="0">
                <a:latin typeface="Times New Roman" panose="02020603050405020304" pitchFamily="18" charset="0"/>
                <a:cs typeface="Times New Roman" panose="02020603050405020304" pitchFamily="18" charset="0"/>
              </a:rPr>
              <a:t>accurately recognize and identify products without the need for manual barcode scanning. </a:t>
            </a:r>
          </a:p>
          <a:p>
            <a:pP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It has the potential to </a:t>
            </a:r>
            <a:r>
              <a:rPr lang="en-IN" b="1" dirty="0">
                <a:latin typeface="Times New Roman" panose="02020603050405020304" pitchFamily="18" charset="0"/>
                <a:cs typeface="Times New Roman" panose="02020603050405020304" pitchFamily="18" charset="0"/>
              </a:rPr>
              <a:t>benefit both supermarkets and customers</a:t>
            </a:r>
            <a:r>
              <a:rPr lang="en-IN"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1822676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8C613-5ABF-B8AB-4C3C-0A54F402EA43}"/>
              </a:ext>
            </a:extLst>
          </p:cNvPr>
          <p:cNvSpPr>
            <a:spLocks noGrp="1"/>
          </p:cNvSpPr>
          <p:nvPr>
            <p:ph type="title"/>
          </p:nvPr>
        </p:nvSpPr>
        <p:spPr>
          <a:xfrm>
            <a:off x="1097280" y="286604"/>
            <a:ext cx="10058400" cy="610544"/>
          </a:xfrm>
        </p:spPr>
        <p:txBody>
          <a:bodyPr>
            <a:normAutofit/>
          </a:bodyPr>
          <a:lstStyle/>
          <a:p>
            <a:r>
              <a:rPr lang="en-US" sz="3000" b="1" dirty="0">
                <a:latin typeface="Times New Roman" panose="02020603050405020304" pitchFamily="18" charset="0"/>
                <a:cs typeface="Times New Roman" panose="02020603050405020304" pitchFamily="18" charset="0"/>
              </a:rPr>
              <a:t>FUTURE SCOPE</a:t>
            </a:r>
            <a:endParaRPr lang="en-IN" sz="3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0F4A7DF-C166-AE44-9A39-A54CEE4D6A67}"/>
              </a:ext>
            </a:extLst>
          </p:cNvPr>
          <p:cNvSpPr>
            <a:spLocks noGrp="1"/>
          </p:cNvSpPr>
          <p:nvPr>
            <p:ph idx="1"/>
          </p:nvPr>
        </p:nvSpPr>
        <p:spPr/>
        <p:txBody>
          <a:bodyPr>
            <a:normAutofit/>
          </a:bodyPr>
          <a:lstStyle/>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 supermarket billing system that utilizes a webcam presents several promising avenues for future development and innovation. One key area of focus is the integration of advanced AI and computer vision technologies. Continuously enhancing the accuracy and speed of item recognition, even when items are partially obscured or damaged, can lead to more efficient and reliable checkout processes.</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Another compelling direction is the pursuit of checkout-free shopping experience. Supermarkets can work toward fully automated checkout systems, enabling customers to simply pick up items and exit the store without the need for traditional checkout counters.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5483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BFDE6-F014-9013-91C5-31E23548D05E}"/>
              </a:ext>
            </a:extLst>
          </p:cNvPr>
          <p:cNvSpPr>
            <a:spLocks noGrp="1"/>
          </p:cNvSpPr>
          <p:nvPr>
            <p:ph type="title"/>
          </p:nvPr>
        </p:nvSpPr>
        <p:spPr>
          <a:xfrm>
            <a:off x="1097280" y="286603"/>
            <a:ext cx="10058400" cy="702303"/>
          </a:xfrm>
        </p:spPr>
        <p:txBody>
          <a:bodyPr>
            <a:normAutofit/>
          </a:bodyPr>
          <a:lstStyle/>
          <a:p>
            <a:r>
              <a:rPr lang="en-US" sz="3000" b="1" dirty="0">
                <a:latin typeface="Times New Roman" panose="02020603050405020304" pitchFamily="18" charset="0"/>
                <a:cs typeface="Times New Roman" panose="02020603050405020304" pitchFamily="18" charset="0"/>
              </a:rPr>
              <a:t>REFERENCES</a:t>
            </a:r>
            <a:endParaRPr lang="en-IN" sz="3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CBEE6C4-8336-6B9C-E338-32DAA5782291}"/>
              </a:ext>
            </a:extLst>
          </p:cNvPr>
          <p:cNvSpPr>
            <a:spLocks noGrp="1"/>
          </p:cNvSpPr>
          <p:nvPr>
            <p:ph idx="1"/>
          </p:nvPr>
        </p:nvSpPr>
        <p:spPr/>
        <p:txBody>
          <a:bodyPr/>
          <a:lstStyle/>
          <a:p>
            <a:pPr algn="just" rtl="0" fontAlgn="base"/>
            <a:r>
              <a:rPr lang="en-IN" b="0" i="0" dirty="0">
                <a:solidFill>
                  <a:srgbClr val="000000"/>
                </a:solidFill>
                <a:effectLst/>
                <a:latin typeface="Times New Roman" panose="02020603050405020304" pitchFamily="18" charset="0"/>
                <a:cs typeface="Times New Roman" panose="02020603050405020304" pitchFamily="18" charset="0"/>
              </a:rPr>
              <a:t>1] Atzori, L., </a:t>
            </a:r>
            <a:r>
              <a:rPr lang="en-IN" b="0" i="0" dirty="0" err="1">
                <a:solidFill>
                  <a:srgbClr val="000000"/>
                </a:solidFill>
                <a:effectLst/>
                <a:latin typeface="Times New Roman" panose="02020603050405020304" pitchFamily="18" charset="0"/>
                <a:cs typeface="Times New Roman" panose="02020603050405020304" pitchFamily="18" charset="0"/>
              </a:rPr>
              <a:t>Iera</a:t>
            </a:r>
            <a:r>
              <a:rPr lang="en-IN" b="0" i="0" dirty="0">
                <a:solidFill>
                  <a:srgbClr val="000000"/>
                </a:solidFill>
                <a:effectLst/>
                <a:latin typeface="Times New Roman" panose="02020603050405020304" pitchFamily="18" charset="0"/>
                <a:cs typeface="Times New Roman" panose="02020603050405020304" pitchFamily="18" charset="0"/>
              </a:rPr>
              <a:t>, A., &amp; Morabito, G, “The internet of things: A survey,” Computer Networks, vol.54, no. 15, 2010, pp. 2787–2805  </a:t>
            </a:r>
          </a:p>
          <a:p>
            <a:pPr algn="just" rtl="0" fontAlgn="base"/>
            <a:r>
              <a:rPr lang="en-IN" b="0" i="0" dirty="0">
                <a:solidFill>
                  <a:srgbClr val="000000"/>
                </a:solidFill>
                <a:effectLst/>
                <a:latin typeface="Times New Roman" panose="02020603050405020304" pitchFamily="18" charset="0"/>
                <a:cs typeface="Times New Roman" panose="02020603050405020304" pitchFamily="18" charset="0"/>
              </a:rPr>
              <a:t>[2] Gorbunov Vladimir(&amp;) , </a:t>
            </a:r>
            <a:r>
              <a:rPr lang="en-IN" b="0" i="0" dirty="0" err="1">
                <a:solidFill>
                  <a:srgbClr val="000000"/>
                </a:solidFill>
                <a:effectLst/>
                <a:latin typeface="Times New Roman" panose="02020603050405020304" pitchFamily="18" charset="0"/>
                <a:cs typeface="Times New Roman" panose="02020603050405020304" pitchFamily="18" charset="0"/>
              </a:rPr>
              <a:t>Ionov</a:t>
            </a:r>
            <a:r>
              <a:rPr lang="en-IN" b="0" i="0" dirty="0">
                <a:solidFill>
                  <a:srgbClr val="000000"/>
                </a:solidFill>
                <a:effectLst/>
                <a:latin typeface="Times New Roman" panose="02020603050405020304" pitchFamily="18" charset="0"/>
                <a:cs typeface="Times New Roman" panose="02020603050405020304" pitchFamily="18" charset="0"/>
              </a:rPr>
              <a:t> </a:t>
            </a:r>
            <a:r>
              <a:rPr lang="en-IN" b="0" i="0" dirty="0" err="1">
                <a:solidFill>
                  <a:srgbClr val="000000"/>
                </a:solidFill>
                <a:effectLst/>
                <a:latin typeface="Times New Roman" panose="02020603050405020304" pitchFamily="18" charset="0"/>
                <a:cs typeface="Times New Roman" panose="02020603050405020304" pitchFamily="18" charset="0"/>
              </a:rPr>
              <a:t>Evgen</a:t>
            </a:r>
            <a:r>
              <a:rPr lang="en-IN" b="0" i="0" dirty="0">
                <a:solidFill>
                  <a:srgbClr val="000000"/>
                </a:solidFill>
                <a:effectLst/>
                <a:latin typeface="Times New Roman" panose="02020603050405020304" pitchFamily="18" charset="0"/>
                <a:cs typeface="Times New Roman" panose="02020603050405020304" pitchFamily="18" charset="0"/>
              </a:rPr>
              <a:t>(&amp;) , and Naing Lin Aung \" Automatic Detection &amp; classification of weaving fabric defects based on digital image processing.\" Second International Conference on green computing (2019).  </a:t>
            </a:r>
          </a:p>
          <a:p>
            <a:pPr algn="just" rtl="0" fontAlgn="base"/>
            <a:r>
              <a:rPr lang="en-IN" b="0" i="0" dirty="0">
                <a:solidFill>
                  <a:srgbClr val="000000"/>
                </a:solidFill>
                <a:effectLst/>
                <a:latin typeface="Times New Roman" panose="02020603050405020304" pitchFamily="18" charset="0"/>
                <a:cs typeface="Times New Roman" panose="02020603050405020304" pitchFamily="18" charset="0"/>
              </a:rPr>
              <a:t>[3] Zhang, </a:t>
            </a:r>
            <a:r>
              <a:rPr lang="en-IN" b="0" i="0" dirty="0" err="1">
                <a:solidFill>
                  <a:srgbClr val="000000"/>
                </a:solidFill>
                <a:effectLst/>
                <a:latin typeface="Times New Roman" panose="02020603050405020304" pitchFamily="18" charset="0"/>
                <a:cs typeface="Times New Roman" panose="02020603050405020304" pitchFamily="18" charset="0"/>
              </a:rPr>
              <a:t>Yanan</a:t>
            </a:r>
            <a:r>
              <a:rPr lang="en-IN" b="0" i="0" dirty="0">
                <a:solidFill>
                  <a:srgbClr val="000000"/>
                </a:solidFill>
                <a:effectLst/>
                <a:latin typeface="Times New Roman" panose="02020603050405020304" pitchFamily="18" charset="0"/>
                <a:cs typeface="Times New Roman" panose="02020603050405020304" pitchFamily="18" charset="0"/>
              </a:rPr>
              <a:t>, H. Wang, and F. Xu. \"Object detection and recognition of intelligent service robot based on deep learning.\" IEEE International Conference on Cybernetics and Intelligent Systems IEEE, 2018. </a:t>
            </a:r>
          </a:p>
          <a:p>
            <a:pPr algn="just" rtl="0" fontAlgn="base"/>
            <a:r>
              <a:rPr lang="en-IN" b="0" i="0" dirty="0">
                <a:solidFill>
                  <a:srgbClr val="000000"/>
                </a:solidFill>
                <a:effectLst/>
                <a:latin typeface="Times New Roman" panose="02020603050405020304" pitchFamily="18" charset="0"/>
                <a:cs typeface="Times New Roman" panose="02020603050405020304" pitchFamily="18" charset="0"/>
              </a:rPr>
              <a:t>[4] Oliveira, Bernardo A. G. De, F. </a:t>
            </a:r>
            <a:r>
              <a:rPr lang="en-IN" b="0" i="0" dirty="0" err="1">
                <a:solidFill>
                  <a:srgbClr val="000000"/>
                </a:solidFill>
                <a:effectLst/>
                <a:latin typeface="Times New Roman" panose="02020603050405020304" pitchFamily="18" charset="0"/>
                <a:cs typeface="Times New Roman" panose="02020603050405020304" pitchFamily="18" charset="0"/>
              </a:rPr>
              <a:t>Magalhaes</a:t>
            </a:r>
            <a:r>
              <a:rPr lang="en-IN" b="0" i="0" dirty="0">
                <a:solidFill>
                  <a:srgbClr val="000000"/>
                </a:solidFill>
                <a:effectLst/>
                <a:latin typeface="Times New Roman" panose="02020603050405020304" pitchFamily="18" charset="0"/>
                <a:cs typeface="Times New Roman" panose="02020603050405020304" pitchFamily="18" charset="0"/>
              </a:rPr>
              <a:t>, and C. A. P. D. S. Martins. \"Fast and Lightweight Object Detection Network: Detection and recognition on resource constrained devices.\"  </a:t>
            </a:r>
          </a:p>
          <a:p>
            <a:pPr algn="just" rtl="0" fontAlgn="base"/>
            <a:r>
              <a:rPr lang="en-IN" b="0" i="0" dirty="0">
                <a:solidFill>
                  <a:srgbClr val="000000"/>
                </a:solidFill>
                <a:effectLst/>
                <a:latin typeface="Times New Roman" panose="02020603050405020304" pitchFamily="18" charset="0"/>
                <a:cs typeface="Times New Roman" panose="02020603050405020304" pitchFamily="18" charset="0"/>
              </a:rPr>
              <a:t>[5] Gerardus </a:t>
            </a:r>
            <a:r>
              <a:rPr lang="en-IN" b="0" i="0" dirty="0" err="1">
                <a:solidFill>
                  <a:srgbClr val="000000"/>
                </a:solidFill>
                <a:effectLst/>
                <a:latin typeface="Times New Roman" panose="02020603050405020304" pitchFamily="18" charset="0"/>
                <a:cs typeface="Times New Roman" panose="02020603050405020304" pitchFamily="18" charset="0"/>
              </a:rPr>
              <a:t>Blokdyk</a:t>
            </a:r>
            <a:r>
              <a:rPr lang="en-IN" b="0" i="0" dirty="0">
                <a:solidFill>
                  <a:srgbClr val="000000"/>
                </a:solidFill>
                <a:effectLst/>
                <a:latin typeface="Times New Roman" panose="02020603050405020304" pitchFamily="18" charset="0"/>
                <a:cs typeface="Times New Roman" panose="02020603050405020304" pitchFamily="18" charset="0"/>
              </a:rPr>
              <a:t> “Object </a:t>
            </a:r>
            <a:r>
              <a:rPr lang="en-IN" b="0" i="0" dirty="0" err="1">
                <a:solidFill>
                  <a:srgbClr val="000000"/>
                </a:solidFill>
                <a:effectLst/>
                <a:latin typeface="Times New Roman" panose="02020603050405020304" pitchFamily="18" charset="0"/>
                <a:cs typeface="Times New Roman" panose="02020603050405020304" pitchFamily="18" charset="0"/>
              </a:rPr>
              <a:t>Detection:A</a:t>
            </a:r>
            <a:r>
              <a:rPr lang="en-IN" b="0" i="0" dirty="0">
                <a:solidFill>
                  <a:srgbClr val="000000"/>
                </a:solidFill>
                <a:effectLst/>
                <a:latin typeface="Times New Roman" panose="02020603050405020304" pitchFamily="18" charset="0"/>
                <a:cs typeface="Times New Roman" panose="02020603050405020304" pitchFamily="18" charset="0"/>
              </a:rPr>
              <a:t> Complete Guide” 2020 Edition</a:t>
            </a:r>
            <a:r>
              <a:rPr lang="en-IN" sz="1800" b="0" i="0" dirty="0">
                <a:solidFill>
                  <a:srgbClr val="000000"/>
                </a:solidFill>
                <a:effectLst/>
                <a:latin typeface="Times New Roman" panose="02020603050405020304" pitchFamily="18" charset="0"/>
              </a:rPr>
              <a:t>. </a:t>
            </a:r>
            <a:endParaRPr lang="en-IN" b="0" i="0" dirty="0">
              <a:solidFill>
                <a:srgbClr val="000000"/>
              </a:solidFill>
              <a:effectLst/>
              <a:latin typeface="Segoe UI" panose="020B0502040204020203" pitchFamily="34" charset="0"/>
            </a:endParaRPr>
          </a:p>
          <a:p>
            <a:endParaRPr lang="en-IN" dirty="0"/>
          </a:p>
        </p:txBody>
      </p:sp>
    </p:spTree>
    <p:extLst>
      <p:ext uri="{BB962C8B-B14F-4D97-AF65-F5344CB8AC3E}">
        <p14:creationId xmlns:p14="http://schemas.microsoft.com/office/powerpoint/2010/main" val="21691678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B1D7-57DF-9466-F6FB-4AA798706180}"/>
              </a:ext>
            </a:extLst>
          </p:cNvPr>
          <p:cNvSpPr>
            <a:spLocks noGrp="1"/>
          </p:cNvSpPr>
          <p:nvPr>
            <p:ph type="title"/>
          </p:nvPr>
        </p:nvSpPr>
        <p:spPr/>
        <p:txBody>
          <a:bodyPr>
            <a:normAutofit/>
          </a:bodyPr>
          <a:lstStyle/>
          <a:p>
            <a:r>
              <a:rPr lang="en-US" sz="3000" b="1" dirty="0">
                <a:latin typeface="Times New Roman" panose="02020603050405020304" pitchFamily="18" charset="0"/>
                <a:cs typeface="Times New Roman" panose="02020603050405020304" pitchFamily="18" charset="0"/>
              </a:rPr>
              <a:t>GITHUB LINK</a:t>
            </a:r>
          </a:p>
        </p:txBody>
      </p:sp>
      <p:sp>
        <p:nvSpPr>
          <p:cNvPr id="3" name="Text Placeholder 2">
            <a:extLst>
              <a:ext uri="{FF2B5EF4-FFF2-40B4-BE49-F238E27FC236}">
                <a16:creationId xmlns:a16="http://schemas.microsoft.com/office/drawing/2014/main" id="{72AA5BED-F69F-2347-D07F-5418B99D87E0}"/>
              </a:ext>
            </a:extLst>
          </p:cNvPr>
          <p:cNvSpPr>
            <a:spLocks noGrp="1"/>
          </p:cNvSpPr>
          <p:nvPr>
            <p:ph type="body" idx="1"/>
          </p:nvPr>
        </p:nvSpPr>
        <p:spPr/>
        <p:txBody>
          <a:bodyPr>
            <a:normAutofit/>
          </a:bodyPr>
          <a:lstStyle/>
          <a:p>
            <a:r>
              <a:rPr lang="en-IN" sz="2000" dirty="0">
                <a:latin typeface="Times New Roman" panose="02020603050405020304" pitchFamily="18" charset="0"/>
                <a:cs typeface="Times New Roman" panose="02020603050405020304" pitchFamily="18" charset="0"/>
              </a:rPr>
              <a:t>https://github.com/207r1a05j6/Supermarket-Billing-System-Using-Webcam</a:t>
            </a:r>
          </a:p>
        </p:txBody>
      </p:sp>
    </p:spTree>
    <p:extLst>
      <p:ext uri="{BB962C8B-B14F-4D97-AF65-F5344CB8AC3E}">
        <p14:creationId xmlns:p14="http://schemas.microsoft.com/office/powerpoint/2010/main" val="23731392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8240FDF-EEF5-C91D-890C-C5004CBEE4A7}"/>
              </a:ext>
            </a:extLst>
          </p:cNvPr>
          <p:cNvSpPr/>
          <p:nvPr/>
        </p:nvSpPr>
        <p:spPr>
          <a:xfrm>
            <a:off x="741680" y="1615440"/>
            <a:ext cx="10881360" cy="2865120"/>
          </a:xfrm>
          <a:prstGeom prst="roundRect">
            <a:avLst/>
          </a:prstGeom>
          <a:solidFill>
            <a:schemeClr val="tx2">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sz="8000" b="1"/>
              <a:t>THANK YOU!</a:t>
            </a:r>
          </a:p>
        </p:txBody>
      </p:sp>
    </p:spTree>
    <p:extLst>
      <p:ext uri="{BB962C8B-B14F-4D97-AF65-F5344CB8AC3E}">
        <p14:creationId xmlns:p14="http://schemas.microsoft.com/office/powerpoint/2010/main" val="761404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DED83-0D3D-0321-CB0D-7DB65D37C188}"/>
              </a:ext>
            </a:extLst>
          </p:cNvPr>
          <p:cNvSpPr>
            <a:spLocks noGrp="1"/>
          </p:cNvSpPr>
          <p:nvPr>
            <p:ph type="title" idx="4294967295"/>
          </p:nvPr>
        </p:nvSpPr>
        <p:spPr>
          <a:xfrm>
            <a:off x="1066800" y="1"/>
            <a:ext cx="10058400" cy="941294"/>
          </a:xfrm>
        </p:spPr>
        <p:txBody>
          <a:bodyPr>
            <a:normAutofit/>
          </a:bodyPr>
          <a:lstStyle/>
          <a:p>
            <a:pPr algn="ctr"/>
            <a:r>
              <a:rPr lang="en-US" sz="3000" b="1">
                <a:solidFill>
                  <a:schemeClr val="tx1"/>
                </a:solidFill>
                <a:latin typeface="Times New Roman" panose="02020603050405020304" pitchFamily="18" charset="0"/>
                <a:cs typeface="Times New Roman" panose="02020603050405020304" pitchFamily="18" charset="0"/>
              </a:rPr>
              <a:t>EXISTING SYSTEM</a:t>
            </a:r>
            <a:endParaRPr lang="en-IN" sz="30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617CEDA-3DB7-56B0-34B9-9414E926B5E0}"/>
              </a:ext>
            </a:extLst>
          </p:cNvPr>
          <p:cNvSpPr>
            <a:spLocks noGrp="1"/>
          </p:cNvSpPr>
          <p:nvPr>
            <p:ph idx="4294967295"/>
          </p:nvPr>
        </p:nvSpPr>
        <p:spPr>
          <a:xfrm>
            <a:off x="1066800" y="1084263"/>
            <a:ext cx="10058400" cy="1909949"/>
          </a:xfrm>
          <a:solidFill>
            <a:schemeClr val="bg1"/>
          </a:solidFill>
        </p:spPr>
        <p:txBody>
          <a:bodyPr>
            <a:normAutofit fontScale="92500" lnSpcReduction="10000"/>
          </a:bodyPr>
          <a:lstStyle/>
          <a:p>
            <a:pPr>
              <a:buFont typeface="Arial" panose="020B0604020202020204" pitchFamily="34" charset="0"/>
              <a:buChar char="•"/>
            </a:pPr>
            <a:r>
              <a:rPr lang="en-IN">
                <a:solidFill>
                  <a:schemeClr val="tx1"/>
                </a:solidFill>
                <a:latin typeface="Times New Roman" panose="02020603050405020304" pitchFamily="18" charset="0"/>
                <a:cs typeface="Times New Roman" panose="02020603050405020304" pitchFamily="18" charset="0"/>
              </a:rPr>
              <a:t>Bar code scanning machines are used with a technology called LMLL(Laser Method Laser Light), which also requires a person to scan.</a:t>
            </a:r>
          </a:p>
          <a:p>
            <a:pPr algn="l">
              <a:buFont typeface="Arial" panose="020B0604020202020204" pitchFamily="34" charset="0"/>
              <a:buChar char="•"/>
            </a:pPr>
            <a:r>
              <a:rPr lang="en-GB" b="0" i="0">
                <a:solidFill>
                  <a:schemeClr val="tx1"/>
                </a:solidFill>
                <a:effectLst/>
                <a:latin typeface="Times New Roman" panose="02020603050405020304" pitchFamily="18" charset="0"/>
                <a:cs typeface="Times New Roman" panose="02020603050405020304" pitchFamily="18" charset="0"/>
              </a:rPr>
              <a:t>The possibility of misreads, which can lead to data errors. And even there is a need for a clear line of sight between the barcode and the scanner.</a:t>
            </a:r>
            <a:endParaRPr lang="en-IN">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a:solidFill>
                  <a:schemeClr val="tx1"/>
                </a:solidFill>
                <a:latin typeface="Times New Roman" panose="02020603050405020304" pitchFamily="18" charset="0"/>
                <a:cs typeface="Times New Roman" panose="02020603050405020304" pitchFamily="18" charset="0"/>
              </a:rPr>
              <a:t>Even these machines are very expensive and for scanning every product at the counter it takes a lot of time for workers and even customers, which leads to a huge queue.</a:t>
            </a:r>
          </a:p>
        </p:txBody>
      </p:sp>
      <p:pic>
        <p:nvPicPr>
          <p:cNvPr id="6" name="Picture 5"/>
          <p:cNvPicPr>
            <a:picLocks noChangeAspect="1"/>
          </p:cNvPicPr>
          <p:nvPr/>
        </p:nvPicPr>
        <p:blipFill>
          <a:blip r:embed="rId2"/>
          <a:stretch>
            <a:fillRect/>
          </a:stretch>
        </p:blipFill>
        <p:spPr>
          <a:xfrm>
            <a:off x="0" y="3460750"/>
            <a:ext cx="12192000" cy="3009900"/>
          </a:xfrm>
          <a:prstGeom prst="rect">
            <a:avLst/>
          </a:prstGeom>
        </p:spPr>
      </p:pic>
    </p:spTree>
    <p:extLst>
      <p:ext uri="{BB962C8B-B14F-4D97-AF65-F5344CB8AC3E}">
        <p14:creationId xmlns:p14="http://schemas.microsoft.com/office/powerpoint/2010/main" val="2187013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52880" y="0"/>
            <a:ext cx="10058400" cy="1449387"/>
          </a:xfrm>
        </p:spPr>
        <p:txBody>
          <a:bodyPr>
            <a:noAutofit/>
          </a:bodyPr>
          <a:lstStyle/>
          <a:p>
            <a:pPr algn="ctr"/>
            <a:r>
              <a:rPr lang="en-US" sz="3000" b="1">
                <a:solidFill>
                  <a:schemeClr val="tx1"/>
                </a:solidFill>
                <a:latin typeface="Times New Roman" panose="02020603050405020304" pitchFamily="18" charset="0"/>
                <a:cs typeface="Times New Roman" panose="02020603050405020304" pitchFamily="18" charset="0"/>
              </a:rPr>
              <a:t>DISADVANTAGES OF EXISTING SYSTEM</a:t>
            </a:r>
          </a:p>
        </p:txBody>
      </p:sp>
      <p:sp>
        <p:nvSpPr>
          <p:cNvPr id="3" name="Content Placeholder 2"/>
          <p:cNvSpPr>
            <a:spLocks noGrp="1"/>
          </p:cNvSpPr>
          <p:nvPr>
            <p:ph idx="4294967295"/>
          </p:nvPr>
        </p:nvSpPr>
        <p:spPr>
          <a:xfrm>
            <a:off x="863600" y="1724343"/>
            <a:ext cx="10058400" cy="4022725"/>
          </a:xfrm>
        </p:spPr>
        <p:txBody>
          <a:bodyPr>
            <a:normAutofit/>
          </a:bodyPr>
          <a:lstStyle/>
          <a:p>
            <a:pPr>
              <a:buFont typeface="Arial" panose="020B0604020202020204" pitchFamily="34" charset="0"/>
              <a:buChar char="•"/>
            </a:pPr>
            <a:r>
              <a:rPr lang="en-US" sz="2000"/>
              <a:t>Requires large database.</a:t>
            </a:r>
          </a:p>
          <a:p>
            <a:pPr>
              <a:buFont typeface="Arial" panose="020B0604020202020204" pitchFamily="34" charset="0"/>
              <a:buChar char="•"/>
            </a:pPr>
            <a:r>
              <a:rPr lang="en-US" sz="2000"/>
              <a:t>Cannot track the product information if RFID tag is abraded.</a:t>
            </a:r>
            <a:endParaRPr lang="en-US">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solidFill>
                  <a:schemeClr val="tx1"/>
                </a:solidFill>
                <a:latin typeface="Times New Roman" panose="02020603050405020304" pitchFamily="18" charset="0"/>
                <a:cs typeface="Times New Roman" panose="02020603050405020304" pitchFamily="18" charset="0"/>
              </a:rPr>
              <a:t>These Machines </a:t>
            </a:r>
            <a:r>
              <a:rPr lang="en-US" b="1">
                <a:solidFill>
                  <a:schemeClr val="tx1"/>
                </a:solidFill>
                <a:latin typeface="Times New Roman" panose="02020603050405020304" pitchFamily="18" charset="0"/>
                <a:cs typeface="Times New Roman" panose="02020603050405020304" pitchFamily="18" charset="0"/>
              </a:rPr>
              <a:t>DOESN’T CARRY INFORMATION </a:t>
            </a:r>
            <a:r>
              <a:rPr lang="en-US">
                <a:solidFill>
                  <a:schemeClr val="tx1"/>
                </a:solidFill>
                <a:latin typeface="Times New Roman" panose="02020603050405020304" pitchFamily="18" charset="0"/>
                <a:cs typeface="Times New Roman" panose="02020603050405020304" pitchFamily="18" charset="0"/>
              </a:rPr>
              <a:t>like Manufacture, Expiry dates. </a:t>
            </a:r>
          </a:p>
          <a:p>
            <a:pPr>
              <a:buFont typeface="Arial" panose="020B0604020202020204" pitchFamily="34" charset="0"/>
              <a:buChar char="•"/>
            </a:pPr>
            <a:r>
              <a:rPr lang="en-US">
                <a:solidFill>
                  <a:schemeClr val="tx1"/>
                </a:solidFill>
                <a:latin typeface="Times New Roman" panose="02020603050405020304" pitchFamily="18" charset="0"/>
                <a:cs typeface="Times New Roman" panose="02020603050405020304" pitchFamily="18" charset="0"/>
              </a:rPr>
              <a:t> This can be time consuming and even costly, Causes fights if someone jumps the queue to checkout.</a:t>
            </a:r>
          </a:p>
          <a:p>
            <a:pPr>
              <a:buFont typeface="Arial" panose="020B0604020202020204" pitchFamily="34" charset="0"/>
              <a:buChar char="•"/>
            </a:pPr>
            <a:r>
              <a:rPr lang="en-US">
                <a:solidFill>
                  <a:schemeClr val="tx1"/>
                </a:solidFill>
                <a:latin typeface="Times New Roman" panose="02020603050405020304" pitchFamily="18" charset="0"/>
                <a:cs typeface="Times New Roman" panose="02020603050405020304" pitchFamily="18" charset="0"/>
              </a:rPr>
              <a:t>It is mandatory to scan each and every product individually, even though if they are all the same products.</a:t>
            </a:r>
          </a:p>
          <a:p>
            <a:pPr>
              <a:buFont typeface="Arial" panose="020B0604020202020204" pitchFamily="34" charset="0"/>
              <a:buChar char="•"/>
            </a:pPr>
            <a:r>
              <a:rPr lang="en-US">
                <a:solidFill>
                  <a:schemeClr val="tx1"/>
                </a:solidFill>
                <a:latin typeface="Times New Roman" panose="02020603050405020304" pitchFamily="18" charset="0"/>
                <a:cs typeface="Times New Roman" panose="02020603050405020304" pitchFamily="18" charset="0"/>
              </a:rPr>
              <a:t>Sometimes machines cannot read the codes correctly or product will not have a clear code due to some shipping issues.</a:t>
            </a:r>
          </a:p>
          <a:p>
            <a:pPr>
              <a:buFont typeface="Arial" panose="020B0604020202020204" pitchFamily="34" charset="0"/>
              <a:buChar char="•"/>
            </a:pPr>
            <a:endParaRPr lang="en-US" sz="2500">
              <a:solidFill>
                <a:schemeClr val="tx1"/>
              </a:solidFill>
            </a:endParaRPr>
          </a:p>
        </p:txBody>
      </p:sp>
    </p:spTree>
    <p:extLst>
      <p:ext uri="{BB962C8B-B14F-4D97-AF65-F5344CB8AC3E}">
        <p14:creationId xmlns:p14="http://schemas.microsoft.com/office/powerpoint/2010/main" val="604078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85520" y="134938"/>
            <a:ext cx="10058400" cy="1449387"/>
          </a:xfrm>
        </p:spPr>
        <p:txBody>
          <a:bodyPr>
            <a:normAutofit/>
          </a:bodyPr>
          <a:lstStyle/>
          <a:p>
            <a:pPr algn="ctr"/>
            <a:r>
              <a:rPr lang="en-US" sz="3000" b="1">
                <a:solidFill>
                  <a:schemeClr val="tx1"/>
                </a:solidFill>
                <a:latin typeface="Times New Roman" panose="02020603050405020304" pitchFamily="18" charset="0"/>
                <a:cs typeface="Times New Roman" panose="02020603050405020304" pitchFamily="18" charset="0"/>
              </a:rPr>
              <a:t>PROPOSED SYSTEM</a:t>
            </a:r>
          </a:p>
        </p:txBody>
      </p:sp>
      <p:sp>
        <p:nvSpPr>
          <p:cNvPr id="3" name="Content Placeholder 2"/>
          <p:cNvSpPr>
            <a:spLocks noGrp="1"/>
          </p:cNvSpPr>
          <p:nvPr>
            <p:ph idx="4294967295"/>
          </p:nvPr>
        </p:nvSpPr>
        <p:spPr>
          <a:xfrm>
            <a:off x="1066800" y="1815783"/>
            <a:ext cx="10058400" cy="4022725"/>
          </a:xfrm>
        </p:spPr>
        <p:txBody>
          <a:bodyPr>
            <a:normAutofit/>
          </a:bodyPr>
          <a:lstStyle/>
          <a:p>
            <a:pPr>
              <a:buFont typeface="Arial" panose="020B0604020202020204" pitchFamily="34" charset="0"/>
              <a:buChar char="•"/>
            </a:pPr>
            <a:r>
              <a:rPr lang="en-US">
                <a:effectLst/>
                <a:latin typeface="Times New Roman" panose="02020603050405020304" pitchFamily="18" charset="0"/>
                <a:ea typeface="Times New Roman" panose="02020603050405020304" pitchFamily="18" charset="0"/>
                <a:cs typeface="Times New Roman" panose="02020603050405020304" pitchFamily="18" charset="0"/>
              </a:rPr>
              <a:t>The main purpose of this project is to provide centralized and automated billing system using web.</a:t>
            </a:r>
            <a:endParaRPr lang="en-US">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atin typeface="Times New Roman" panose="02020603050405020304" pitchFamily="18" charset="0"/>
                <a:cs typeface="Times New Roman" panose="02020603050405020304" pitchFamily="18" charset="0"/>
              </a:rPr>
              <a:t>Item gets added to the server, once user is done putting all the required items </a:t>
            </a:r>
            <a:r>
              <a:rPr lang="en-US" b="1">
                <a:latin typeface="Times New Roman" panose="02020603050405020304" pitchFamily="18" charset="0"/>
                <a:cs typeface="Times New Roman" panose="02020603050405020304" pitchFamily="18" charset="0"/>
              </a:rPr>
              <a:t>PAY</a:t>
            </a:r>
            <a:r>
              <a:rPr lang="en-US">
                <a:latin typeface="Times New Roman" panose="02020603050405020304" pitchFamily="18" charset="0"/>
                <a:cs typeface="Times New Roman" panose="02020603050405020304" pitchFamily="18" charset="0"/>
              </a:rPr>
              <a:t> button is used to generate a payment link/QR code.</a:t>
            </a:r>
          </a:p>
          <a:p>
            <a:pPr>
              <a:buFont typeface="Arial" panose="020B0604020202020204" pitchFamily="34" charset="0"/>
              <a:buChar char="•"/>
            </a:pPr>
            <a:r>
              <a:rPr lang="en-US">
                <a:latin typeface="Times New Roman" panose="02020603050405020304" pitchFamily="18" charset="0"/>
                <a:cs typeface="Times New Roman" panose="02020603050405020304" pitchFamily="18" charset="0"/>
              </a:rPr>
              <a:t>User can purchase using payment link/QR code.</a:t>
            </a:r>
          </a:p>
          <a:p>
            <a:pPr>
              <a:buFont typeface="Arial" panose="020B0604020202020204" pitchFamily="34" charset="0"/>
              <a:buChar char="•"/>
            </a:pPr>
            <a:r>
              <a:rPr lang="en-US">
                <a:latin typeface="Times New Roman" panose="02020603050405020304" pitchFamily="18" charset="0"/>
                <a:cs typeface="Times New Roman" panose="02020603050405020304" pitchFamily="18" charset="0"/>
              </a:rPr>
              <a:t>Purchase history of the user is recorded ,this data can be used to search for recommended items.</a:t>
            </a:r>
          </a:p>
          <a:p>
            <a:pPr>
              <a:buFont typeface="Arial" panose="020B0604020202020204" pitchFamily="34" charset="0"/>
              <a:buChar char="•"/>
            </a:pPr>
            <a:r>
              <a:rPr lang="en-US">
                <a:latin typeface="Times New Roman" panose="02020603050405020304" pitchFamily="18" charset="0"/>
                <a:cs typeface="Times New Roman" panose="02020603050405020304" pitchFamily="18" charset="0"/>
              </a:rPr>
              <a:t>Additional</a:t>
            </a:r>
            <a:r>
              <a:rPr lang="en-US" b="1">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security features in the form of </a:t>
            </a:r>
            <a:r>
              <a:rPr lang="en-US" b="1">
                <a:latin typeface="Times New Roman" panose="02020603050405020304" pitchFamily="18" charset="0"/>
                <a:cs typeface="Times New Roman" panose="02020603050405020304" pitchFamily="18" charset="0"/>
              </a:rPr>
              <a:t>WEIGHT SENSING </a:t>
            </a:r>
            <a:r>
              <a:rPr lang="en-US">
                <a:latin typeface="Times New Roman" panose="02020603050405020304" pitchFamily="18" charset="0"/>
                <a:cs typeface="Times New Roman" panose="02020603050405020304" pitchFamily="18" charset="0"/>
              </a:rPr>
              <a:t>and </a:t>
            </a:r>
            <a:r>
              <a:rPr lang="en-US" b="1">
                <a:latin typeface="Times New Roman" panose="02020603050405020304" pitchFamily="18" charset="0"/>
                <a:cs typeface="Times New Roman" panose="02020603050405020304" pitchFamily="18" charset="0"/>
              </a:rPr>
              <a:t>IMAGE PROCESSING</a:t>
            </a:r>
            <a:r>
              <a:rPr lang="en-US">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US" sz="1800">
                <a:latin typeface="Times New Roman" panose="02020603050405020304" pitchFamily="18" charset="0"/>
                <a:ea typeface="Times New Roman" panose="02020603050405020304" pitchFamily="18" charset="0"/>
              </a:rPr>
              <a:t>T</a:t>
            </a:r>
            <a:r>
              <a:rPr lang="en-US" sz="1800">
                <a:effectLst/>
                <a:latin typeface="Times New Roman" panose="02020603050405020304" pitchFamily="18" charset="0"/>
                <a:ea typeface="Times New Roman" panose="02020603050405020304" pitchFamily="18" charset="0"/>
              </a:rPr>
              <a:t>he developed system is well within the budget and this is achieved because most of the technologies used are freely available.</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2581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5E25D-C6D8-BF25-0E38-5AE3D86AE47B}"/>
              </a:ext>
            </a:extLst>
          </p:cNvPr>
          <p:cNvSpPr>
            <a:spLocks noGrp="1"/>
          </p:cNvSpPr>
          <p:nvPr>
            <p:ph type="title" idx="4294967295"/>
          </p:nvPr>
        </p:nvSpPr>
        <p:spPr>
          <a:xfrm>
            <a:off x="497840" y="255905"/>
            <a:ext cx="11612880" cy="1064895"/>
          </a:xfrm>
        </p:spPr>
        <p:txBody>
          <a:bodyPr>
            <a:normAutofit/>
          </a:bodyPr>
          <a:lstStyle/>
          <a:p>
            <a:pPr algn="ctr"/>
            <a:r>
              <a:rPr lang="en-IN" sz="3000" b="1">
                <a:latin typeface="Times New Roman" panose="02020603050405020304" pitchFamily="18" charset="0"/>
                <a:cs typeface="Times New Roman" panose="02020603050405020304" pitchFamily="18" charset="0"/>
              </a:rPr>
              <a:t>ADVANTAGES OF PROPOSED SYSTEM</a:t>
            </a:r>
          </a:p>
        </p:txBody>
      </p:sp>
      <p:sp>
        <p:nvSpPr>
          <p:cNvPr id="3" name="Content Placeholder 2">
            <a:extLst>
              <a:ext uri="{FF2B5EF4-FFF2-40B4-BE49-F238E27FC236}">
                <a16:creationId xmlns:a16="http://schemas.microsoft.com/office/drawing/2014/main" id="{1972166C-0966-0901-CC31-F7545D4982C4}"/>
              </a:ext>
            </a:extLst>
          </p:cNvPr>
          <p:cNvSpPr>
            <a:spLocks noGrp="1"/>
          </p:cNvSpPr>
          <p:nvPr>
            <p:ph idx="4294967295"/>
          </p:nvPr>
        </p:nvSpPr>
        <p:spPr>
          <a:xfrm>
            <a:off x="1066800" y="1736725"/>
            <a:ext cx="10058400" cy="4022725"/>
          </a:xfrm>
        </p:spPr>
        <p:txBody>
          <a:bodyPr>
            <a:normAutofit/>
          </a:bodyPr>
          <a:lstStyle/>
          <a:p>
            <a:pPr>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It is flexible, user-friendly and also notifies customers through sending an electronic bill via email.</a:t>
            </a:r>
          </a:p>
          <a:p>
            <a:pPr>
              <a:buFont typeface="Arial" panose="020B0604020202020204" pitchFamily="34" charset="0"/>
              <a:buChar char="•"/>
            </a:pPr>
            <a:r>
              <a:rPr lang="en-US">
                <a:latin typeface="Times New Roman" panose="02020603050405020304" pitchFamily="18" charset="0"/>
                <a:cs typeface="Times New Roman" panose="02020603050405020304" pitchFamily="18" charset="0"/>
              </a:rPr>
              <a:t>This system is designed to be eco-friendly by eliminating the need for paper receipts.</a:t>
            </a:r>
            <a:endParaRPr lang="en-IN">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a:latin typeface="Times New Roman" panose="02020603050405020304" pitchFamily="18" charset="0"/>
                <a:cs typeface="Times New Roman" panose="02020603050405020304" pitchFamily="18" charset="0"/>
              </a:rPr>
              <a:t>No need to wait in longer queues.</a:t>
            </a:r>
          </a:p>
          <a:p>
            <a:pPr>
              <a:buFont typeface="Arial" panose="020B0604020202020204" pitchFamily="34" charset="0"/>
              <a:buChar char="•"/>
            </a:pPr>
            <a:r>
              <a:rPr lang="en-IN">
                <a:latin typeface="Times New Roman" panose="02020603050405020304" pitchFamily="18" charset="0"/>
                <a:cs typeface="Times New Roman" panose="02020603050405020304" pitchFamily="18" charset="0"/>
              </a:rPr>
              <a:t>Reduces Labour Cost.</a:t>
            </a:r>
          </a:p>
          <a:p>
            <a:pPr>
              <a:buFont typeface="Arial" panose="020B0604020202020204" pitchFamily="34" charset="0"/>
              <a:buChar char="•"/>
            </a:pPr>
            <a:r>
              <a:rPr lang="en-IN">
                <a:latin typeface="Times New Roman" panose="02020603050405020304" pitchFamily="18" charset="0"/>
                <a:cs typeface="Times New Roman" panose="02020603050405020304" pitchFamily="18" charset="0"/>
              </a:rPr>
              <a:t>Better Customer Experience.</a:t>
            </a:r>
          </a:p>
          <a:p>
            <a:pPr>
              <a:buFont typeface="Arial" panose="020B0604020202020204" pitchFamily="34" charset="0"/>
              <a:buChar char="•"/>
            </a:pPr>
            <a:r>
              <a:rPr lang="en-IN">
                <a:latin typeface="Times New Roman" panose="02020603050405020304" pitchFamily="18" charset="0"/>
                <a:cs typeface="Times New Roman" panose="02020603050405020304" pitchFamily="18" charset="0"/>
              </a:rPr>
              <a:t>Contains Product Information</a:t>
            </a:r>
          </a:p>
          <a:p>
            <a:pPr>
              <a:buFont typeface="Arial" panose="020B0604020202020204" pitchFamily="34" charset="0"/>
              <a:buChar char="•"/>
            </a:pPr>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864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D53B0F18-345C-1808-5F54-CCD5AE094D1B}"/>
              </a:ext>
            </a:extLst>
          </p:cNvPr>
          <p:cNvSpPr>
            <a:spLocks noGrp="1"/>
          </p:cNvSpPr>
          <p:nvPr>
            <p:ph idx="4294967295"/>
          </p:nvPr>
        </p:nvSpPr>
        <p:spPr>
          <a:xfrm>
            <a:off x="863600" y="416560"/>
            <a:ext cx="4287520" cy="5232400"/>
          </a:xfrm>
        </p:spPr>
        <p:txBody>
          <a:bodyPr>
            <a:normAutofit/>
          </a:bodyPr>
          <a:lstStyle/>
          <a:p>
            <a:pPr marL="0" lvl="0" indent="0" algn="just">
              <a:lnSpc>
                <a:spcPct val="150000"/>
              </a:lnSpc>
              <a:spcAft>
                <a:spcPts val="600"/>
              </a:spcAft>
              <a:buNone/>
              <a:tabLst>
                <a:tab pos="457200" algn="l"/>
              </a:tabLst>
            </a:pPr>
            <a:r>
              <a:rPr lang="en-IN" sz="2000" b="1">
                <a:latin typeface="Times New Roman" panose="02020603050405020304" pitchFamily="18" charset="0"/>
                <a:cs typeface="Times New Roman" panose="02020603050405020304" pitchFamily="18" charset="0"/>
              </a:rPr>
              <a:t>HARDWARE REQUIREMENTS</a:t>
            </a:r>
            <a:r>
              <a:rPr lang="en-IN">
                <a:latin typeface="Times New Roman" panose="02020603050405020304" pitchFamily="18" charset="0"/>
                <a:cs typeface="Times New Roman" panose="02020603050405020304" pitchFamily="18" charset="0"/>
              </a:rPr>
              <a:t> </a:t>
            </a:r>
          </a:p>
          <a:p>
            <a:pPr lvl="0" algn="just">
              <a:lnSpc>
                <a:spcPct val="150000"/>
              </a:lnSpc>
              <a:spcAft>
                <a:spcPts val="600"/>
              </a:spcAft>
              <a:buFont typeface="Wingdings" panose="05000000000000000000" pitchFamily="2" charset="2"/>
              <a:buChar char="Ø"/>
              <a:tabLst>
                <a:tab pos="457200" algn="l"/>
              </a:tabLst>
            </a:pPr>
            <a:r>
              <a:rPr lang="en-GB">
                <a:effectLst/>
                <a:latin typeface="Times New Roman" panose="02020603050405020304" pitchFamily="18" charset="0"/>
                <a:ea typeface="Times New Roman" panose="02020603050405020304" pitchFamily="18" charset="0"/>
                <a:cs typeface="Times New Roman" panose="02020603050405020304" pitchFamily="18" charset="0"/>
              </a:rPr>
              <a:t>System	: Pentium IV 2.4 GHz.</a:t>
            </a:r>
            <a:endParaRPr lang="en-IN">
              <a:latin typeface="Times New Roman" panose="02020603050405020304" pitchFamily="18" charset="0"/>
              <a:ea typeface="Times New Roman" panose="02020603050405020304" pitchFamily="18" charset="0"/>
              <a:cs typeface="Times New Roman" panose="02020603050405020304" pitchFamily="18" charset="0"/>
            </a:endParaRPr>
          </a:p>
          <a:p>
            <a:pPr lvl="0" algn="just">
              <a:lnSpc>
                <a:spcPct val="150000"/>
              </a:lnSpc>
              <a:spcAft>
                <a:spcPts val="600"/>
              </a:spcAft>
              <a:buFont typeface="Wingdings" panose="05000000000000000000" pitchFamily="2" charset="2"/>
              <a:buChar char="Ø"/>
              <a:tabLst>
                <a:tab pos="457200" algn="l"/>
              </a:tabLst>
            </a:pPr>
            <a:r>
              <a:rPr lang="en-GB">
                <a:effectLst/>
                <a:latin typeface="Times New Roman" panose="02020603050405020304" pitchFamily="18" charset="0"/>
                <a:ea typeface="Times New Roman" panose="02020603050405020304" pitchFamily="18" charset="0"/>
                <a:cs typeface="Times New Roman" panose="02020603050405020304" pitchFamily="18" charset="0"/>
              </a:rPr>
              <a:t>Hard Disk        	: 40 GB.</a:t>
            </a:r>
            <a:endParaRPr lang="en-IN">
              <a:latin typeface="Times New Roman" panose="02020603050405020304" pitchFamily="18" charset="0"/>
              <a:ea typeface="Times New Roman" panose="02020603050405020304" pitchFamily="18" charset="0"/>
              <a:cs typeface="Times New Roman" panose="02020603050405020304" pitchFamily="18" charset="0"/>
            </a:endParaRPr>
          </a:p>
          <a:p>
            <a:pPr lvl="0" algn="just">
              <a:lnSpc>
                <a:spcPct val="150000"/>
              </a:lnSpc>
              <a:spcAft>
                <a:spcPts val="600"/>
              </a:spcAft>
              <a:buFont typeface="Wingdings" panose="05000000000000000000" pitchFamily="2" charset="2"/>
              <a:buChar char="Ø"/>
              <a:tabLst>
                <a:tab pos="457200" algn="l"/>
              </a:tabLst>
            </a:pPr>
            <a:r>
              <a:rPr lang="en-GB">
                <a:effectLst/>
                <a:latin typeface="Times New Roman" panose="02020603050405020304" pitchFamily="18" charset="0"/>
                <a:ea typeface="Times New Roman" panose="02020603050405020304" pitchFamily="18" charset="0"/>
                <a:cs typeface="Times New Roman" panose="02020603050405020304" pitchFamily="18" charset="0"/>
              </a:rPr>
              <a:t>Drive    	: 1.44 Mb.</a:t>
            </a:r>
            <a:endParaRPr lang="en-IN">
              <a:latin typeface="Times New Roman" panose="02020603050405020304" pitchFamily="18" charset="0"/>
              <a:ea typeface="Times New Roman" panose="02020603050405020304" pitchFamily="18" charset="0"/>
              <a:cs typeface="Times New Roman" panose="02020603050405020304" pitchFamily="18" charset="0"/>
            </a:endParaRPr>
          </a:p>
          <a:p>
            <a:pPr lvl="0" algn="just">
              <a:lnSpc>
                <a:spcPct val="150000"/>
              </a:lnSpc>
              <a:spcAft>
                <a:spcPts val="600"/>
              </a:spcAft>
              <a:buFont typeface="Wingdings" panose="05000000000000000000" pitchFamily="2" charset="2"/>
              <a:buChar char="Ø"/>
              <a:tabLst>
                <a:tab pos="457200" algn="l"/>
              </a:tabLst>
            </a:pPr>
            <a:r>
              <a:rPr lang="en-GB">
                <a:effectLst/>
                <a:latin typeface="Times New Roman" panose="02020603050405020304" pitchFamily="18" charset="0"/>
                <a:ea typeface="Times New Roman" panose="02020603050405020304" pitchFamily="18" charset="0"/>
                <a:cs typeface="Times New Roman" panose="02020603050405020304" pitchFamily="18" charset="0"/>
              </a:rPr>
              <a:t>Monitor	: 15 VGA Colour.</a:t>
            </a:r>
            <a:endParaRPr lang="en-IN">
              <a:latin typeface="Times New Roman" panose="02020603050405020304" pitchFamily="18" charset="0"/>
              <a:ea typeface="Times New Roman" panose="02020603050405020304" pitchFamily="18" charset="0"/>
              <a:cs typeface="Times New Roman" panose="02020603050405020304" pitchFamily="18" charset="0"/>
            </a:endParaRPr>
          </a:p>
          <a:p>
            <a:pPr lvl="0" algn="just">
              <a:lnSpc>
                <a:spcPct val="150000"/>
              </a:lnSpc>
              <a:spcAft>
                <a:spcPts val="600"/>
              </a:spcAft>
              <a:buFont typeface="Wingdings" panose="05000000000000000000" pitchFamily="2" charset="2"/>
              <a:buChar char="Ø"/>
              <a:tabLst>
                <a:tab pos="457200" algn="l"/>
              </a:tabLst>
            </a:pPr>
            <a:r>
              <a:rPr lang="en-GB">
                <a:effectLst/>
                <a:latin typeface="Times New Roman" panose="02020603050405020304" pitchFamily="18" charset="0"/>
                <a:ea typeface="Times New Roman" panose="02020603050405020304" pitchFamily="18" charset="0"/>
                <a:cs typeface="Times New Roman" panose="02020603050405020304" pitchFamily="18" charset="0"/>
              </a:rPr>
              <a:t>Mouse		: Logitech.</a:t>
            </a:r>
            <a:endParaRPr lang="en-IN">
              <a:latin typeface="Times New Roman" panose="02020603050405020304" pitchFamily="18" charset="0"/>
              <a:ea typeface="Times New Roman" panose="02020603050405020304" pitchFamily="18" charset="0"/>
              <a:cs typeface="Times New Roman" panose="02020603050405020304" pitchFamily="18" charset="0"/>
            </a:endParaRPr>
          </a:p>
          <a:p>
            <a:pPr lvl="0" algn="just">
              <a:lnSpc>
                <a:spcPct val="150000"/>
              </a:lnSpc>
              <a:spcAft>
                <a:spcPts val="600"/>
              </a:spcAft>
              <a:buFont typeface="Wingdings" panose="05000000000000000000" pitchFamily="2" charset="2"/>
              <a:buChar char="Ø"/>
              <a:tabLst>
                <a:tab pos="457200" algn="l"/>
              </a:tabLst>
            </a:pPr>
            <a:r>
              <a:rPr lang="en-GB">
                <a:effectLst/>
                <a:latin typeface="Times New Roman" panose="02020603050405020304" pitchFamily="18" charset="0"/>
                <a:ea typeface="Times New Roman" panose="02020603050405020304" pitchFamily="18" charset="0"/>
                <a:cs typeface="Times New Roman" panose="02020603050405020304" pitchFamily="18" charset="0"/>
              </a:rPr>
              <a:t>Ram		: 512 Mb</a:t>
            </a:r>
          </a:p>
          <a:p>
            <a:pPr lvl="0" algn="just">
              <a:lnSpc>
                <a:spcPct val="150000"/>
              </a:lnSpc>
              <a:spcAft>
                <a:spcPts val="600"/>
              </a:spcAft>
              <a:buFont typeface="Wingdings" panose="05000000000000000000" pitchFamily="2" charset="2"/>
              <a:buChar char="Ø"/>
              <a:tabLst>
                <a:tab pos="457200" algn="l"/>
              </a:tabLst>
            </a:pPr>
            <a:endParaRPr lang="en-IN">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9E5ECA8-E144-5848-6711-04C3B8C6EF85}"/>
              </a:ext>
            </a:extLst>
          </p:cNvPr>
          <p:cNvSpPr txBox="1"/>
          <p:nvPr/>
        </p:nvSpPr>
        <p:spPr>
          <a:xfrm>
            <a:off x="5618480" y="213360"/>
            <a:ext cx="6065520" cy="4653646"/>
          </a:xfrm>
          <a:prstGeom prst="rect">
            <a:avLst/>
          </a:prstGeom>
          <a:noFill/>
        </p:spPr>
        <p:txBody>
          <a:bodyPr wrap="square">
            <a:spAutoFit/>
          </a:bodyPr>
          <a:lstStyle/>
          <a:p>
            <a:pPr lvl="0" algn="just">
              <a:lnSpc>
                <a:spcPct val="250000"/>
              </a:lnSpc>
              <a:spcAft>
                <a:spcPts val="600"/>
              </a:spcAft>
              <a:tabLst>
                <a:tab pos="457200" algn="l"/>
              </a:tabLst>
            </a:pPr>
            <a:r>
              <a:rPr lang="en-IN" sz="2000" b="1">
                <a:latin typeface="Times New Roman" panose="02020603050405020304" pitchFamily="18" charset="0"/>
                <a:cs typeface="Times New Roman" panose="02020603050405020304" pitchFamily="18" charset="0"/>
              </a:rPr>
              <a:t>SOFTWARE REQUIREMENTS</a:t>
            </a:r>
            <a:endParaRPr lang="en-GB" sz="200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250000"/>
              </a:lnSpc>
              <a:buFont typeface="Wingdings" panose="05000000000000000000" pitchFamily="2" charset="2"/>
              <a:buChar char="v"/>
            </a:pPr>
            <a:r>
              <a:rPr lang="en-IN" sz="2000">
                <a:latin typeface="Times New Roman" panose="02020603050405020304" pitchFamily="18" charset="0"/>
                <a:cs typeface="Times New Roman" panose="02020603050405020304" pitchFamily="18" charset="0"/>
              </a:rPr>
              <a:t>Operating System   : Windows 10</a:t>
            </a:r>
          </a:p>
          <a:p>
            <a:pPr>
              <a:lnSpc>
                <a:spcPct val="250000"/>
              </a:lnSpc>
              <a:buFont typeface="Wingdings" panose="05000000000000000000" pitchFamily="2" charset="2"/>
              <a:buChar char="v"/>
            </a:pPr>
            <a:r>
              <a:rPr lang="en-IN" sz="2000">
                <a:latin typeface="Times New Roman" panose="02020603050405020304" pitchFamily="18" charset="0"/>
                <a:cs typeface="Times New Roman" panose="02020603050405020304" pitchFamily="18" charset="0"/>
              </a:rPr>
              <a:t>Coding Language   : Python 3.7</a:t>
            </a:r>
          </a:p>
          <a:p>
            <a:pPr>
              <a:lnSpc>
                <a:spcPct val="250000"/>
              </a:lnSpc>
              <a:buFont typeface="Wingdings" panose="05000000000000000000" pitchFamily="2" charset="2"/>
              <a:buChar char="v"/>
            </a:pPr>
            <a:r>
              <a:rPr lang="en-IN" sz="2000">
                <a:latin typeface="Times New Roman" panose="02020603050405020304" pitchFamily="18" charset="0"/>
                <a:cs typeface="Times New Roman" panose="02020603050405020304" pitchFamily="18" charset="0"/>
              </a:rPr>
              <a:t>Tool                        : PyCharm</a:t>
            </a:r>
          </a:p>
          <a:p>
            <a:pPr>
              <a:lnSpc>
                <a:spcPct val="250000"/>
              </a:lnSpc>
              <a:buFont typeface="Wingdings" panose="05000000000000000000" pitchFamily="2" charset="2"/>
              <a:buChar char="v"/>
            </a:pPr>
            <a:r>
              <a:rPr lang="en-IN" sz="2000">
                <a:latin typeface="Times New Roman" panose="02020603050405020304" pitchFamily="18" charset="0"/>
                <a:cs typeface="Times New Roman" panose="02020603050405020304" pitchFamily="18" charset="0"/>
              </a:rPr>
              <a:t>Database                 : MYSQL</a:t>
            </a:r>
          </a:p>
          <a:p>
            <a:pPr>
              <a:lnSpc>
                <a:spcPct val="250000"/>
              </a:lnSpc>
              <a:buFont typeface="Wingdings" panose="05000000000000000000" pitchFamily="2" charset="2"/>
              <a:buChar char="v"/>
            </a:pPr>
            <a:r>
              <a:rPr lang="en-IN" sz="2000">
                <a:latin typeface="Times New Roman" panose="02020603050405020304" pitchFamily="18" charset="0"/>
                <a:cs typeface="Times New Roman" panose="02020603050405020304" pitchFamily="18" charset="0"/>
              </a:rPr>
              <a:t>Server                     : Flask</a:t>
            </a:r>
          </a:p>
        </p:txBody>
      </p:sp>
    </p:spTree>
    <p:extLst>
      <p:ext uri="{BB962C8B-B14F-4D97-AF65-F5344CB8AC3E}">
        <p14:creationId xmlns:p14="http://schemas.microsoft.com/office/powerpoint/2010/main" val="202684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247A3-8015-D271-B774-2F9BE6BDB79B}"/>
              </a:ext>
            </a:extLst>
          </p:cNvPr>
          <p:cNvSpPr>
            <a:spLocks noGrp="1"/>
          </p:cNvSpPr>
          <p:nvPr>
            <p:ph type="title" idx="4294967295"/>
          </p:nvPr>
        </p:nvSpPr>
        <p:spPr>
          <a:xfrm>
            <a:off x="1270000" y="124778"/>
            <a:ext cx="10058400" cy="1449387"/>
          </a:xfrm>
        </p:spPr>
        <p:txBody>
          <a:bodyPr>
            <a:normAutofit/>
          </a:bodyPr>
          <a:lstStyle/>
          <a:p>
            <a:pPr algn="ctr"/>
            <a:r>
              <a:rPr lang="en-IN" sz="3000" b="1">
                <a:latin typeface="Times New Roman" panose="02020603050405020304" pitchFamily="18" charset="0"/>
                <a:cs typeface="Times New Roman" panose="02020603050405020304" pitchFamily="18" charset="0"/>
              </a:rPr>
              <a:t>NOVELTY OF THE PROJECT</a:t>
            </a:r>
          </a:p>
        </p:txBody>
      </p:sp>
      <p:sp>
        <p:nvSpPr>
          <p:cNvPr id="3" name="Content Placeholder 2">
            <a:extLst>
              <a:ext uri="{FF2B5EF4-FFF2-40B4-BE49-F238E27FC236}">
                <a16:creationId xmlns:a16="http://schemas.microsoft.com/office/drawing/2014/main" id="{840C4CCD-6F25-F01E-C031-C506DA02BBA1}"/>
              </a:ext>
            </a:extLst>
          </p:cNvPr>
          <p:cNvSpPr>
            <a:spLocks noGrp="1"/>
          </p:cNvSpPr>
          <p:nvPr>
            <p:ph idx="4294967295"/>
          </p:nvPr>
        </p:nvSpPr>
        <p:spPr>
          <a:xfrm>
            <a:off x="1066800" y="1744663"/>
            <a:ext cx="10058400" cy="4022725"/>
          </a:xfrm>
        </p:spPr>
        <p:txBody>
          <a:bodyPr>
            <a:normAutofit/>
          </a:bodyPr>
          <a:lstStyle/>
          <a:p>
            <a:pPr>
              <a:lnSpc>
                <a:spcPct val="150000"/>
              </a:lnSpc>
              <a:buFont typeface="Arial" panose="020B0604020202020204" pitchFamily="34" charset="0"/>
              <a:buChar char="•"/>
            </a:pPr>
            <a:r>
              <a:rPr lang="en-IN">
                <a:solidFill>
                  <a:schemeClr val="tx1"/>
                </a:solidFill>
                <a:latin typeface="Times New Roman" panose="02020603050405020304" pitchFamily="18" charset="0"/>
                <a:cs typeface="Times New Roman" panose="02020603050405020304" pitchFamily="18" charset="0"/>
              </a:rPr>
              <a:t>It uses computer vision technology to scan items and generate a bill without paper receipts.</a:t>
            </a:r>
          </a:p>
          <a:p>
            <a:pPr>
              <a:lnSpc>
                <a:spcPct val="150000"/>
              </a:lnSpc>
              <a:buFont typeface="Arial" panose="020B0604020202020204" pitchFamily="34" charset="0"/>
              <a:buChar char="•"/>
            </a:pPr>
            <a:r>
              <a:rPr lang="en-IN">
                <a:solidFill>
                  <a:schemeClr val="tx1"/>
                </a:solidFill>
                <a:latin typeface="Times New Roman" panose="02020603050405020304" pitchFamily="18" charset="0"/>
                <a:cs typeface="Times New Roman" panose="02020603050405020304" pitchFamily="18" charset="0"/>
              </a:rPr>
              <a:t>The time consumption of billing would be very less when compared to Bar code Scanner.</a:t>
            </a:r>
          </a:p>
          <a:p>
            <a:pPr>
              <a:lnSpc>
                <a:spcPct val="150000"/>
              </a:lnSpc>
              <a:buFont typeface="Arial" panose="020B0604020202020204" pitchFamily="34" charset="0"/>
              <a:buChar char="•"/>
            </a:pPr>
            <a:r>
              <a:rPr lang="en-IN">
                <a:solidFill>
                  <a:schemeClr val="tx1"/>
                </a:solidFill>
                <a:latin typeface="Times New Roman" panose="02020603050405020304" pitchFamily="18" charset="0"/>
                <a:cs typeface="Times New Roman" panose="02020603050405020304" pitchFamily="18" charset="0"/>
              </a:rPr>
              <a:t>Customer gets more information about the product he/she is shopping.</a:t>
            </a:r>
          </a:p>
          <a:p>
            <a:pPr>
              <a:lnSpc>
                <a:spcPct val="150000"/>
              </a:lnSpc>
              <a:buFont typeface="Arial" panose="020B0604020202020204" pitchFamily="34" charset="0"/>
              <a:buChar char="•"/>
            </a:pPr>
            <a:r>
              <a:rPr lang="en-IN">
                <a:solidFill>
                  <a:schemeClr val="tx1"/>
                </a:solidFill>
                <a:latin typeface="Times New Roman" panose="02020603050405020304" pitchFamily="18" charset="0"/>
                <a:cs typeface="Times New Roman" panose="02020603050405020304" pitchFamily="18" charset="0"/>
              </a:rPr>
              <a:t>It makes shopping a lot more easier cause it avoids queues.</a:t>
            </a:r>
          </a:p>
          <a:p>
            <a:pPr>
              <a:lnSpc>
                <a:spcPct val="150000"/>
              </a:lnSpc>
              <a:buFont typeface="Arial" panose="020B0604020202020204" pitchFamily="34" charset="0"/>
              <a:buChar char="•"/>
            </a:pPr>
            <a:r>
              <a:rPr lang="en-IN">
                <a:solidFill>
                  <a:schemeClr val="tx1"/>
                </a:solidFill>
                <a:latin typeface="Times New Roman" panose="02020603050405020304" pitchFamily="18" charset="0"/>
                <a:cs typeface="Times New Roman" panose="02020603050405020304" pitchFamily="18" charset="0"/>
              </a:rPr>
              <a:t>Purchase history is stored in the database.</a:t>
            </a:r>
          </a:p>
        </p:txBody>
      </p:sp>
    </p:spTree>
    <p:extLst>
      <p:ext uri="{BB962C8B-B14F-4D97-AF65-F5344CB8AC3E}">
        <p14:creationId xmlns:p14="http://schemas.microsoft.com/office/powerpoint/2010/main" val="4186250500"/>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52</TotalTime>
  <Words>1189</Words>
  <Application>Microsoft Office PowerPoint</Application>
  <PresentationFormat>Widescreen</PresentationFormat>
  <Paragraphs>106</Paragraphs>
  <Slides>34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Calibri (Headings)</vt:lpstr>
      <vt:lpstr>Calibri Light</vt:lpstr>
      <vt:lpstr>Segoe UI</vt:lpstr>
      <vt:lpstr>Times New Roman</vt:lpstr>
      <vt:lpstr>Wingdings</vt:lpstr>
      <vt:lpstr>Retrospect</vt:lpstr>
      <vt:lpstr>DEPARTMENT OF COMPUTER SCIENCE AND ENGINEERING CMR TECHNICAL CAMPUS (2020-2024) A Mini Project On</vt:lpstr>
      <vt:lpstr>CONTENTS</vt:lpstr>
      <vt:lpstr>ABSTRACT</vt:lpstr>
      <vt:lpstr>EXISTING SYSTEM</vt:lpstr>
      <vt:lpstr>DISADVANTAGES OF EXISTING SYSTEM</vt:lpstr>
      <vt:lpstr>PROPOSED SYSTEM</vt:lpstr>
      <vt:lpstr>ADVANTAGES OF PROPOSED SYSTEM</vt:lpstr>
      <vt:lpstr>PowerPoint Presentation</vt:lpstr>
      <vt:lpstr>NOVELTY OF THE PROJECT</vt:lpstr>
      <vt:lpstr>ARCHITECTURE</vt:lpstr>
      <vt:lpstr>MODULES</vt:lpstr>
      <vt:lpstr>USE CASE DIAGRAM</vt:lpstr>
      <vt:lpstr>CLASS DIAGRAM</vt:lpstr>
      <vt:lpstr>SEQUENCE DIAGRAM</vt:lpstr>
      <vt:lpstr>ACTIVITY DIAGRAM</vt:lpstr>
      <vt:lpstr>SAMPLE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vt:lpstr>
      <vt:lpstr>PowerPoint Presentation</vt:lpstr>
      <vt:lpstr>PowerPoint Presentation</vt:lpstr>
      <vt:lpstr>PowerPoint Presentation</vt:lpstr>
      <vt:lpstr>PowerPoint Presentation</vt:lpstr>
      <vt:lpstr>CONCLUSION</vt:lpstr>
      <vt:lpstr>FUTURE SCOPE</vt:lpstr>
      <vt:lpstr>REFERENCES</vt:lpstr>
      <vt:lpstr>GITHUB LINK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shaik altaf</dc:creator>
  <cp:lastModifiedBy>Vidhathri ammannagari</cp:lastModifiedBy>
  <cp:revision>33</cp:revision>
  <dcterms:created xsi:type="dcterms:W3CDTF">2023-03-20T13:57:34Z</dcterms:created>
  <dcterms:modified xsi:type="dcterms:W3CDTF">2023-09-19T12:44:42Z</dcterms:modified>
</cp:coreProperties>
</file>